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56" r:id="rId2"/>
    <p:sldId id="263" r:id="rId3"/>
    <p:sldId id="310" r:id="rId4"/>
    <p:sldId id="314" r:id="rId5"/>
    <p:sldId id="312" r:id="rId6"/>
    <p:sldId id="313" r:id="rId7"/>
    <p:sldId id="316" r:id="rId8"/>
    <p:sldId id="320" r:id="rId9"/>
    <p:sldId id="319" r:id="rId10"/>
    <p:sldId id="315" r:id="rId11"/>
    <p:sldId id="318" r:id="rId12"/>
    <p:sldId id="317" r:id="rId13"/>
    <p:sldId id="323" r:id="rId14"/>
    <p:sldId id="324" r:id="rId15"/>
    <p:sldId id="321" r:id="rId16"/>
    <p:sldId id="322" r:id="rId17"/>
    <p:sldId id="326" r:id="rId18"/>
    <p:sldId id="329" r:id="rId19"/>
    <p:sldId id="330" r:id="rId20"/>
    <p:sldId id="325" r:id="rId21"/>
    <p:sldId id="332" r:id="rId22"/>
    <p:sldId id="331" r:id="rId23"/>
    <p:sldId id="327" r:id="rId24"/>
    <p:sldId id="328" r:id="rId25"/>
    <p:sldId id="260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17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C482D-61B1-4D2A-AF38-EC32BDF0C598}" type="doc">
      <dgm:prSet loTypeId="urn:microsoft.com/office/officeart/2005/8/layout/hierarchy1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PE"/>
        </a:p>
      </dgm:t>
    </dgm:pt>
    <dgm:pt modelId="{0FFFE74C-41A5-41EC-9F1F-581EC33687B4}">
      <dgm:prSet phldrT="[Texto]" custT="1"/>
      <dgm:spPr/>
      <dgm:t>
        <a:bodyPr tIns="0" bIns="0"/>
        <a:lstStyle/>
        <a:p>
          <a:r>
            <a:rPr lang="es-ES" sz="2400" dirty="0"/>
            <a:t>Método de explotación.</a:t>
          </a:r>
          <a:endParaRPr lang="es-PE" sz="2400" dirty="0"/>
        </a:p>
      </dgm:t>
    </dgm:pt>
    <dgm:pt modelId="{CAA90344-6994-4C9B-BB7E-1598062122B0}" type="parTrans" cxnId="{144B71C0-A1D8-454F-B040-F5EDF1C86F57}">
      <dgm:prSet/>
      <dgm:spPr/>
      <dgm:t>
        <a:bodyPr/>
        <a:lstStyle/>
        <a:p>
          <a:endParaRPr lang="es-PE"/>
        </a:p>
      </dgm:t>
    </dgm:pt>
    <dgm:pt modelId="{331073F7-50FF-4743-9A0C-FE7E780F263D}" type="sibTrans" cxnId="{144B71C0-A1D8-454F-B040-F5EDF1C86F57}">
      <dgm:prSet/>
      <dgm:spPr/>
      <dgm:t>
        <a:bodyPr/>
        <a:lstStyle/>
        <a:p>
          <a:endParaRPr lang="es-PE"/>
        </a:p>
      </dgm:t>
    </dgm:pt>
    <dgm:pt modelId="{0C5CEED8-4502-465C-B9F7-2EF6DDE649E3}">
      <dgm:prSet phldrT="[Texto]" custT="1"/>
      <dgm:spPr/>
      <dgm:t>
        <a:bodyPr/>
        <a:lstStyle/>
        <a:p>
          <a:r>
            <a:rPr lang="es-ES" sz="1600" dirty="0"/>
            <a:t>Autosoportantes.</a:t>
          </a:r>
          <a:endParaRPr lang="es-PE" sz="1600" dirty="0"/>
        </a:p>
      </dgm:t>
    </dgm:pt>
    <dgm:pt modelId="{AAFF61D2-E6B6-44CD-9532-00936D212AC8}" type="parTrans" cxnId="{7669FD5E-C164-4EF4-BAAC-321A1A57A090}">
      <dgm:prSet/>
      <dgm:spPr/>
      <dgm:t>
        <a:bodyPr/>
        <a:lstStyle/>
        <a:p>
          <a:endParaRPr lang="es-PE"/>
        </a:p>
      </dgm:t>
    </dgm:pt>
    <dgm:pt modelId="{9FAE525D-E6CF-46B1-B2B0-9C65019B4381}" type="sibTrans" cxnId="{7669FD5E-C164-4EF4-BAAC-321A1A57A090}">
      <dgm:prSet/>
      <dgm:spPr/>
      <dgm:t>
        <a:bodyPr/>
        <a:lstStyle/>
        <a:p>
          <a:endParaRPr lang="es-PE"/>
        </a:p>
      </dgm:t>
    </dgm:pt>
    <dgm:pt modelId="{2E115557-543C-4CAD-8BBB-CF76A36EC9A0}">
      <dgm:prSet phldrT="[Texto]" custT="1"/>
      <dgm:spPr/>
      <dgm:t>
        <a:bodyPr/>
        <a:lstStyle/>
        <a:p>
          <a:r>
            <a:rPr lang="es-ES" sz="1600" dirty="0"/>
            <a:t>Sostenimiento</a:t>
          </a:r>
        </a:p>
        <a:p>
          <a:r>
            <a:rPr lang="es-ES" sz="1600" dirty="0"/>
            <a:t>Artificial.</a:t>
          </a:r>
          <a:endParaRPr lang="es-PE" sz="1600" dirty="0"/>
        </a:p>
      </dgm:t>
    </dgm:pt>
    <dgm:pt modelId="{FE7E142F-5EB4-4F47-9921-BD46D8A3314A}" type="parTrans" cxnId="{C86D7379-A1B1-454E-9E23-012EB37177CF}">
      <dgm:prSet/>
      <dgm:spPr/>
      <dgm:t>
        <a:bodyPr/>
        <a:lstStyle/>
        <a:p>
          <a:endParaRPr lang="es-PE"/>
        </a:p>
      </dgm:t>
    </dgm:pt>
    <dgm:pt modelId="{A0C6FE6D-8F00-41BE-BB34-41A214FB94C0}" type="sibTrans" cxnId="{C86D7379-A1B1-454E-9E23-012EB37177CF}">
      <dgm:prSet/>
      <dgm:spPr/>
      <dgm:t>
        <a:bodyPr/>
        <a:lstStyle/>
        <a:p>
          <a:endParaRPr lang="es-PE"/>
        </a:p>
      </dgm:t>
    </dgm:pt>
    <dgm:pt modelId="{0269D675-DC61-49AA-8004-DD5A4F64A60C}">
      <dgm:prSet phldrT="[Texto]" custT="1"/>
      <dgm:spPr/>
      <dgm:t>
        <a:bodyPr/>
        <a:lstStyle/>
        <a:p>
          <a:r>
            <a:rPr lang="es-ES" sz="1600" dirty="0"/>
            <a:t>Hundimiento.</a:t>
          </a:r>
          <a:endParaRPr lang="es-PE" sz="1600" dirty="0"/>
        </a:p>
      </dgm:t>
    </dgm:pt>
    <dgm:pt modelId="{60D28B59-B33E-4341-95B4-275E88EB0221}" type="parTrans" cxnId="{0BBFF132-4B6E-4475-AE63-860FCD2FC3C4}">
      <dgm:prSet/>
      <dgm:spPr/>
      <dgm:t>
        <a:bodyPr/>
        <a:lstStyle/>
        <a:p>
          <a:endParaRPr lang="es-PE"/>
        </a:p>
      </dgm:t>
    </dgm:pt>
    <dgm:pt modelId="{1CFAB3EB-6CEB-45FB-808A-3C5CB13D5701}" type="sibTrans" cxnId="{0BBFF132-4B6E-4475-AE63-860FCD2FC3C4}">
      <dgm:prSet/>
      <dgm:spPr/>
      <dgm:t>
        <a:bodyPr/>
        <a:lstStyle/>
        <a:p>
          <a:endParaRPr lang="es-PE"/>
        </a:p>
      </dgm:t>
    </dgm:pt>
    <dgm:pt modelId="{08112F57-9F02-459A-AC65-8C792D14A8EF}">
      <dgm:prSet phldrT="[Texto]" custT="1"/>
      <dgm:spPr/>
      <dgm:t>
        <a:bodyPr/>
        <a:lstStyle/>
        <a:p>
          <a:r>
            <a:rPr lang="es-ES" sz="1600" dirty="0"/>
            <a:t>Cámaras y Pilares.</a:t>
          </a:r>
          <a:endParaRPr lang="es-PE" sz="1600" dirty="0"/>
        </a:p>
      </dgm:t>
    </dgm:pt>
    <dgm:pt modelId="{616D1C51-0A3A-4DA0-BFBC-0761EF9FF743}" type="parTrans" cxnId="{71A201F7-CC66-448D-906B-62D354451E1B}">
      <dgm:prSet/>
      <dgm:spPr/>
      <dgm:t>
        <a:bodyPr/>
        <a:lstStyle/>
        <a:p>
          <a:endParaRPr lang="es-PE"/>
        </a:p>
      </dgm:t>
    </dgm:pt>
    <dgm:pt modelId="{1919F5DB-179A-42E4-95CD-EB6B35D4D8FD}" type="sibTrans" cxnId="{71A201F7-CC66-448D-906B-62D354451E1B}">
      <dgm:prSet/>
      <dgm:spPr/>
      <dgm:t>
        <a:bodyPr/>
        <a:lstStyle/>
        <a:p>
          <a:endParaRPr lang="es-PE"/>
        </a:p>
      </dgm:t>
    </dgm:pt>
    <dgm:pt modelId="{137218CE-FD0F-438B-959B-89CCAF06F375}">
      <dgm:prSet phldrT="[Texto]" custT="1"/>
      <dgm:spPr/>
      <dgm:t>
        <a:bodyPr/>
        <a:lstStyle/>
        <a:p>
          <a:r>
            <a:rPr lang="es-ES" sz="1600" dirty="0" err="1"/>
            <a:t>Shrinkage</a:t>
          </a:r>
          <a:r>
            <a:rPr lang="es-ES" sz="1600" dirty="0"/>
            <a:t> </a:t>
          </a:r>
          <a:r>
            <a:rPr lang="es-ES" sz="1600" dirty="0" err="1"/>
            <a:t>stoping</a:t>
          </a:r>
          <a:r>
            <a:rPr lang="es-ES" sz="1600" dirty="0"/>
            <a:t>.</a:t>
          </a:r>
          <a:endParaRPr lang="es-PE" sz="1600" dirty="0"/>
        </a:p>
      </dgm:t>
    </dgm:pt>
    <dgm:pt modelId="{5CAD1CD5-714F-4C0D-B784-8CE0F3AC6F59}" type="parTrans" cxnId="{0E251BFA-0173-44E7-90B2-356F15C888D7}">
      <dgm:prSet/>
      <dgm:spPr/>
      <dgm:t>
        <a:bodyPr/>
        <a:lstStyle/>
        <a:p>
          <a:endParaRPr lang="es-PE"/>
        </a:p>
      </dgm:t>
    </dgm:pt>
    <dgm:pt modelId="{7BC69319-6C30-44CB-9312-3DB178C0FC7C}" type="sibTrans" cxnId="{0E251BFA-0173-44E7-90B2-356F15C888D7}">
      <dgm:prSet/>
      <dgm:spPr/>
      <dgm:t>
        <a:bodyPr/>
        <a:lstStyle/>
        <a:p>
          <a:endParaRPr lang="es-PE"/>
        </a:p>
      </dgm:t>
    </dgm:pt>
    <dgm:pt modelId="{26698D9D-AD8E-4DC2-86CD-B38A2A0BD54B}">
      <dgm:prSet phldrT="[Texto]" custT="1"/>
      <dgm:spPr/>
      <dgm:t>
        <a:bodyPr/>
        <a:lstStyle/>
        <a:p>
          <a:r>
            <a:rPr lang="es-ES" sz="1600" dirty="0" err="1"/>
            <a:t>Sublevel</a:t>
          </a:r>
          <a:r>
            <a:rPr lang="es-ES" sz="1600" dirty="0"/>
            <a:t> y </a:t>
          </a:r>
          <a:r>
            <a:rPr lang="es-ES" sz="1600" dirty="0" err="1"/>
            <a:t>Longhole</a:t>
          </a:r>
          <a:r>
            <a:rPr lang="es-ES" sz="1600" dirty="0"/>
            <a:t> </a:t>
          </a:r>
          <a:r>
            <a:rPr lang="es-ES" sz="1600" dirty="0" err="1"/>
            <a:t>Stoping</a:t>
          </a:r>
          <a:r>
            <a:rPr lang="es-ES" sz="1600" dirty="0"/>
            <a:t>.</a:t>
          </a:r>
          <a:endParaRPr lang="es-PE" sz="1600" dirty="0"/>
        </a:p>
      </dgm:t>
    </dgm:pt>
    <dgm:pt modelId="{084EA129-0B2F-4D7E-B8E5-ADE10E5FC208}" type="parTrans" cxnId="{9CBA6297-F3B7-41BA-9F7D-1C2263E03AE6}">
      <dgm:prSet/>
      <dgm:spPr/>
      <dgm:t>
        <a:bodyPr/>
        <a:lstStyle/>
        <a:p>
          <a:endParaRPr lang="es-PE"/>
        </a:p>
      </dgm:t>
    </dgm:pt>
    <dgm:pt modelId="{B00443DA-A680-4CFD-BF48-653A229BE010}" type="sibTrans" cxnId="{9CBA6297-F3B7-41BA-9F7D-1C2263E03AE6}">
      <dgm:prSet/>
      <dgm:spPr/>
      <dgm:t>
        <a:bodyPr/>
        <a:lstStyle/>
        <a:p>
          <a:endParaRPr lang="es-PE"/>
        </a:p>
      </dgm:t>
    </dgm:pt>
    <dgm:pt modelId="{2B2D6A9E-5742-4081-B70A-0D9F713D584B}">
      <dgm:prSet phldrT="[Texto]" custT="1"/>
      <dgm:spPr/>
      <dgm:t>
        <a:bodyPr/>
        <a:lstStyle/>
        <a:p>
          <a:r>
            <a:rPr lang="es-ES" sz="1600" dirty="0" err="1"/>
            <a:t>Cut</a:t>
          </a:r>
          <a:r>
            <a:rPr lang="es-ES" sz="1600" dirty="0"/>
            <a:t> and </a:t>
          </a:r>
          <a:r>
            <a:rPr lang="es-ES" sz="1600" dirty="0" err="1"/>
            <a:t>Fill</a:t>
          </a:r>
          <a:r>
            <a:rPr lang="es-ES" sz="1600" dirty="0"/>
            <a:t>.</a:t>
          </a:r>
          <a:endParaRPr lang="es-PE" sz="1600" dirty="0"/>
        </a:p>
      </dgm:t>
    </dgm:pt>
    <dgm:pt modelId="{5EB99A74-642B-4992-A322-F47EA35131B2}" type="parTrans" cxnId="{3AC88DA2-5ACD-4F61-BC88-70485DDDA4B0}">
      <dgm:prSet/>
      <dgm:spPr/>
      <dgm:t>
        <a:bodyPr/>
        <a:lstStyle/>
        <a:p>
          <a:endParaRPr lang="es-PE"/>
        </a:p>
      </dgm:t>
    </dgm:pt>
    <dgm:pt modelId="{425F18FC-F082-44A1-B9FC-256C597402CB}" type="sibTrans" cxnId="{3AC88DA2-5ACD-4F61-BC88-70485DDDA4B0}">
      <dgm:prSet/>
      <dgm:spPr/>
      <dgm:t>
        <a:bodyPr/>
        <a:lstStyle/>
        <a:p>
          <a:endParaRPr lang="es-PE"/>
        </a:p>
      </dgm:t>
    </dgm:pt>
    <dgm:pt modelId="{99B5F463-F4E8-4B33-97DF-4C23DFDEB39B}">
      <dgm:prSet phldrT="[Texto]" custT="1"/>
      <dgm:spPr/>
      <dgm:t>
        <a:bodyPr/>
        <a:lstStyle/>
        <a:p>
          <a:r>
            <a:rPr lang="es-ES" sz="1600" dirty="0" err="1"/>
            <a:t>Bech</a:t>
          </a:r>
          <a:r>
            <a:rPr lang="es-ES" sz="1600" dirty="0"/>
            <a:t> and </a:t>
          </a:r>
          <a:r>
            <a:rPr lang="es-ES" sz="1600" dirty="0" err="1"/>
            <a:t>Fill</a:t>
          </a:r>
          <a:r>
            <a:rPr lang="es-ES" sz="1600" dirty="0"/>
            <a:t>.</a:t>
          </a:r>
          <a:endParaRPr lang="es-PE" sz="1600" dirty="0"/>
        </a:p>
      </dgm:t>
    </dgm:pt>
    <dgm:pt modelId="{13CA49CA-0980-4A1C-AAC1-80116B6F2BCA}" type="parTrans" cxnId="{5B895757-EE37-4FB6-A757-FB5B351936BC}">
      <dgm:prSet/>
      <dgm:spPr/>
      <dgm:t>
        <a:bodyPr/>
        <a:lstStyle/>
        <a:p>
          <a:endParaRPr lang="es-PE"/>
        </a:p>
      </dgm:t>
    </dgm:pt>
    <dgm:pt modelId="{B06B7072-5089-43E0-B2DF-65146785EA3B}" type="sibTrans" cxnId="{5B895757-EE37-4FB6-A757-FB5B351936BC}">
      <dgm:prSet/>
      <dgm:spPr/>
      <dgm:t>
        <a:bodyPr/>
        <a:lstStyle/>
        <a:p>
          <a:endParaRPr lang="es-PE"/>
        </a:p>
      </dgm:t>
    </dgm:pt>
    <dgm:pt modelId="{0146C119-BF10-4D14-BE76-8F98065DE701}">
      <dgm:prSet phldrT="[Texto]" custT="1"/>
      <dgm:spPr/>
      <dgm:t>
        <a:bodyPr/>
        <a:lstStyle/>
        <a:p>
          <a:r>
            <a:rPr lang="es-ES" sz="1600" dirty="0"/>
            <a:t>VCR.</a:t>
          </a:r>
          <a:endParaRPr lang="es-PE" sz="1600" dirty="0"/>
        </a:p>
      </dgm:t>
    </dgm:pt>
    <dgm:pt modelId="{895B8B46-22EE-44A5-BFB1-7177D5B682F6}" type="parTrans" cxnId="{A4E09E98-2054-480B-8389-E2D419C4FC79}">
      <dgm:prSet/>
      <dgm:spPr/>
      <dgm:t>
        <a:bodyPr/>
        <a:lstStyle/>
        <a:p>
          <a:endParaRPr lang="es-PE"/>
        </a:p>
      </dgm:t>
    </dgm:pt>
    <dgm:pt modelId="{9944CA87-B0BD-4ECD-AC64-1BF43FF02D6A}" type="sibTrans" cxnId="{A4E09E98-2054-480B-8389-E2D419C4FC79}">
      <dgm:prSet/>
      <dgm:spPr/>
      <dgm:t>
        <a:bodyPr/>
        <a:lstStyle/>
        <a:p>
          <a:endParaRPr lang="es-PE"/>
        </a:p>
      </dgm:t>
    </dgm:pt>
    <dgm:pt modelId="{3ADB12D7-1DF2-432F-B594-8F40197CDD8D}">
      <dgm:prSet phldrT="[Texto]" custT="1"/>
      <dgm:spPr/>
      <dgm:t>
        <a:bodyPr/>
        <a:lstStyle/>
        <a:p>
          <a:r>
            <a:rPr lang="es-ES" sz="1600" dirty="0" err="1"/>
            <a:t>Sublevel</a:t>
          </a:r>
          <a:r>
            <a:rPr lang="es-ES" sz="1600" dirty="0"/>
            <a:t> </a:t>
          </a:r>
          <a:r>
            <a:rPr lang="es-ES" sz="1600" dirty="0" err="1"/>
            <a:t>Caving</a:t>
          </a:r>
          <a:r>
            <a:rPr lang="es-ES" sz="1600" dirty="0"/>
            <a:t>.</a:t>
          </a:r>
          <a:endParaRPr lang="es-PE" sz="1600" dirty="0"/>
        </a:p>
      </dgm:t>
    </dgm:pt>
    <dgm:pt modelId="{34D754DE-E73B-4B99-B1AF-6E86C36C9541}" type="parTrans" cxnId="{F2A9E35E-91ED-479E-9900-6D68F1E15352}">
      <dgm:prSet/>
      <dgm:spPr/>
      <dgm:t>
        <a:bodyPr/>
        <a:lstStyle/>
        <a:p>
          <a:endParaRPr lang="es-PE"/>
        </a:p>
      </dgm:t>
    </dgm:pt>
    <dgm:pt modelId="{29EB1C3B-C471-4E7C-B749-6B0D59ACFF4A}" type="sibTrans" cxnId="{F2A9E35E-91ED-479E-9900-6D68F1E15352}">
      <dgm:prSet/>
      <dgm:spPr/>
      <dgm:t>
        <a:bodyPr/>
        <a:lstStyle/>
        <a:p>
          <a:endParaRPr lang="es-PE"/>
        </a:p>
      </dgm:t>
    </dgm:pt>
    <dgm:pt modelId="{EED602E3-E8CE-4E9F-B9D4-B080EF2E1EA3}">
      <dgm:prSet phldrT="[Texto]" custT="1"/>
      <dgm:spPr/>
      <dgm:t>
        <a:bodyPr/>
        <a:lstStyle/>
        <a:p>
          <a:r>
            <a:rPr lang="es-ES" sz="1600" dirty="0"/>
            <a:t>Block </a:t>
          </a:r>
          <a:r>
            <a:rPr lang="es-ES" sz="1600" dirty="0" err="1"/>
            <a:t>Cavig</a:t>
          </a:r>
          <a:r>
            <a:rPr lang="es-ES" sz="1600" dirty="0"/>
            <a:t>.</a:t>
          </a:r>
          <a:endParaRPr lang="es-PE" sz="1600" dirty="0"/>
        </a:p>
      </dgm:t>
    </dgm:pt>
    <dgm:pt modelId="{F0EEAFF9-CE4F-409F-97C3-68B39C98BE01}" type="parTrans" cxnId="{2FA4B2E6-B115-4614-BB60-DB712F90FE83}">
      <dgm:prSet/>
      <dgm:spPr/>
      <dgm:t>
        <a:bodyPr/>
        <a:lstStyle/>
        <a:p>
          <a:endParaRPr lang="es-PE"/>
        </a:p>
      </dgm:t>
    </dgm:pt>
    <dgm:pt modelId="{25906F98-6E90-4853-9218-913D4F9FC76F}" type="sibTrans" cxnId="{2FA4B2E6-B115-4614-BB60-DB712F90FE83}">
      <dgm:prSet/>
      <dgm:spPr/>
      <dgm:t>
        <a:bodyPr/>
        <a:lstStyle/>
        <a:p>
          <a:endParaRPr lang="es-PE"/>
        </a:p>
      </dgm:t>
    </dgm:pt>
    <dgm:pt modelId="{BF81955E-9694-437A-B1E1-E6ACEE76B4CF}" type="pres">
      <dgm:prSet presAssocID="{B39C482D-61B1-4D2A-AF38-EC32BDF0C5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A69899-AF3F-4946-985C-CE6F50685567}" type="pres">
      <dgm:prSet presAssocID="{0FFFE74C-41A5-41EC-9F1F-581EC33687B4}" presName="hierRoot1" presStyleCnt="0"/>
      <dgm:spPr/>
    </dgm:pt>
    <dgm:pt modelId="{4B6DA3D9-180F-443C-81CB-2BC07386B1D2}" type="pres">
      <dgm:prSet presAssocID="{0FFFE74C-41A5-41EC-9F1F-581EC33687B4}" presName="composite" presStyleCnt="0"/>
      <dgm:spPr/>
    </dgm:pt>
    <dgm:pt modelId="{B02A6D91-9B45-4BBB-8C31-ABD31251EBD9}" type="pres">
      <dgm:prSet presAssocID="{0FFFE74C-41A5-41EC-9F1F-581EC33687B4}" presName="background" presStyleLbl="node0" presStyleIdx="0" presStyleCnt="1"/>
      <dgm:spPr/>
    </dgm:pt>
    <dgm:pt modelId="{E9843785-AD17-4451-B347-691C37BFCAF9}" type="pres">
      <dgm:prSet presAssocID="{0FFFE74C-41A5-41EC-9F1F-581EC33687B4}" presName="text" presStyleLbl="fgAcc0" presStyleIdx="0" presStyleCnt="1" custScaleX="198691" custLinFactNeighborX="4474" custLinFactNeighborY="-50730">
        <dgm:presLayoutVars>
          <dgm:chPref val="3"/>
        </dgm:presLayoutVars>
      </dgm:prSet>
      <dgm:spPr/>
    </dgm:pt>
    <dgm:pt modelId="{E86D335E-8F2A-4BCF-976A-50E08E3244E6}" type="pres">
      <dgm:prSet presAssocID="{0FFFE74C-41A5-41EC-9F1F-581EC33687B4}" presName="hierChild2" presStyleCnt="0"/>
      <dgm:spPr/>
    </dgm:pt>
    <dgm:pt modelId="{8117E8B8-C531-4045-895B-A2B04317BAA0}" type="pres">
      <dgm:prSet presAssocID="{AAFF61D2-E6B6-44CD-9532-00936D212AC8}" presName="Name10" presStyleLbl="parChTrans1D2" presStyleIdx="0" presStyleCnt="3"/>
      <dgm:spPr/>
    </dgm:pt>
    <dgm:pt modelId="{19E31713-A2E8-4677-B7C3-9D8199B5BEAE}" type="pres">
      <dgm:prSet presAssocID="{0C5CEED8-4502-465C-B9F7-2EF6DDE649E3}" presName="hierRoot2" presStyleCnt="0"/>
      <dgm:spPr/>
    </dgm:pt>
    <dgm:pt modelId="{D6C97A89-8BB6-40EF-B843-E249DEB0228B}" type="pres">
      <dgm:prSet presAssocID="{0C5CEED8-4502-465C-B9F7-2EF6DDE649E3}" presName="composite2" presStyleCnt="0"/>
      <dgm:spPr/>
    </dgm:pt>
    <dgm:pt modelId="{963CC4CA-CBFA-4461-8B32-22F2D48FCC89}" type="pres">
      <dgm:prSet presAssocID="{0C5CEED8-4502-465C-B9F7-2EF6DDE649E3}" presName="background2" presStyleLbl="node2" presStyleIdx="0" presStyleCnt="3"/>
      <dgm:spPr/>
    </dgm:pt>
    <dgm:pt modelId="{9715E7C8-9CF0-4793-A45C-2EA37BA96B4F}" type="pres">
      <dgm:prSet presAssocID="{0C5CEED8-4502-465C-B9F7-2EF6DDE649E3}" presName="text2" presStyleLbl="fgAcc2" presStyleIdx="0" presStyleCnt="3" custScaleX="165576">
        <dgm:presLayoutVars>
          <dgm:chPref val="3"/>
        </dgm:presLayoutVars>
      </dgm:prSet>
      <dgm:spPr/>
    </dgm:pt>
    <dgm:pt modelId="{B903CE9A-060D-47AD-B563-01D46643D26F}" type="pres">
      <dgm:prSet presAssocID="{0C5CEED8-4502-465C-B9F7-2EF6DDE649E3}" presName="hierChild3" presStyleCnt="0"/>
      <dgm:spPr/>
    </dgm:pt>
    <dgm:pt modelId="{4B7F6A47-412C-464A-A57B-B1B4A411521F}" type="pres">
      <dgm:prSet presAssocID="{616D1C51-0A3A-4DA0-BFBC-0761EF9FF743}" presName="Name17" presStyleLbl="parChTrans1D3" presStyleIdx="0" presStyleCnt="8"/>
      <dgm:spPr/>
    </dgm:pt>
    <dgm:pt modelId="{C43F7D73-C5A7-4D85-8F64-891ADD623A59}" type="pres">
      <dgm:prSet presAssocID="{08112F57-9F02-459A-AC65-8C792D14A8EF}" presName="hierRoot3" presStyleCnt="0"/>
      <dgm:spPr/>
    </dgm:pt>
    <dgm:pt modelId="{CD010E47-B84D-4B08-AB3C-9CAFD8DFA83C}" type="pres">
      <dgm:prSet presAssocID="{08112F57-9F02-459A-AC65-8C792D14A8EF}" presName="composite3" presStyleCnt="0"/>
      <dgm:spPr/>
    </dgm:pt>
    <dgm:pt modelId="{AD2FC433-A934-4200-9291-DACEB33A88DC}" type="pres">
      <dgm:prSet presAssocID="{08112F57-9F02-459A-AC65-8C792D14A8EF}" presName="background3" presStyleLbl="node3" presStyleIdx="0" presStyleCnt="8"/>
      <dgm:spPr/>
    </dgm:pt>
    <dgm:pt modelId="{06C9BB55-F1D5-4159-B088-C09681286310}" type="pres">
      <dgm:prSet presAssocID="{08112F57-9F02-459A-AC65-8C792D14A8EF}" presName="text3" presStyleLbl="fgAcc3" presStyleIdx="0" presStyleCnt="8">
        <dgm:presLayoutVars>
          <dgm:chPref val="3"/>
        </dgm:presLayoutVars>
      </dgm:prSet>
      <dgm:spPr/>
    </dgm:pt>
    <dgm:pt modelId="{B8724A30-69DA-488A-B185-9A545810773A}" type="pres">
      <dgm:prSet presAssocID="{08112F57-9F02-459A-AC65-8C792D14A8EF}" presName="hierChild4" presStyleCnt="0"/>
      <dgm:spPr/>
    </dgm:pt>
    <dgm:pt modelId="{D0434242-68E3-418A-9035-F61795105F80}" type="pres">
      <dgm:prSet presAssocID="{5CAD1CD5-714F-4C0D-B784-8CE0F3AC6F59}" presName="Name17" presStyleLbl="parChTrans1D3" presStyleIdx="1" presStyleCnt="8"/>
      <dgm:spPr/>
    </dgm:pt>
    <dgm:pt modelId="{C98A14AA-9DDD-4AEA-921E-A47A939866C8}" type="pres">
      <dgm:prSet presAssocID="{137218CE-FD0F-438B-959B-89CCAF06F375}" presName="hierRoot3" presStyleCnt="0"/>
      <dgm:spPr/>
    </dgm:pt>
    <dgm:pt modelId="{4A34C93F-552E-45D9-8563-91272764F795}" type="pres">
      <dgm:prSet presAssocID="{137218CE-FD0F-438B-959B-89CCAF06F375}" presName="composite3" presStyleCnt="0"/>
      <dgm:spPr/>
    </dgm:pt>
    <dgm:pt modelId="{7948ABE8-A6F8-495D-9A0D-545C6F46125B}" type="pres">
      <dgm:prSet presAssocID="{137218CE-FD0F-438B-959B-89CCAF06F375}" presName="background3" presStyleLbl="node3" presStyleIdx="1" presStyleCnt="8"/>
      <dgm:spPr/>
    </dgm:pt>
    <dgm:pt modelId="{DB934A58-C3D1-48D9-A50D-6E68A1F9159A}" type="pres">
      <dgm:prSet presAssocID="{137218CE-FD0F-438B-959B-89CCAF06F375}" presName="text3" presStyleLbl="fgAcc3" presStyleIdx="1" presStyleCnt="8">
        <dgm:presLayoutVars>
          <dgm:chPref val="3"/>
        </dgm:presLayoutVars>
      </dgm:prSet>
      <dgm:spPr/>
    </dgm:pt>
    <dgm:pt modelId="{7A6E7CFA-617F-49CD-AAA9-17F096ACE213}" type="pres">
      <dgm:prSet presAssocID="{137218CE-FD0F-438B-959B-89CCAF06F375}" presName="hierChild4" presStyleCnt="0"/>
      <dgm:spPr/>
    </dgm:pt>
    <dgm:pt modelId="{DCA42390-2B45-4F9B-B49C-C5F3D678C12C}" type="pres">
      <dgm:prSet presAssocID="{084EA129-0B2F-4D7E-B8E5-ADE10E5FC208}" presName="Name17" presStyleLbl="parChTrans1D3" presStyleIdx="2" presStyleCnt="8"/>
      <dgm:spPr/>
    </dgm:pt>
    <dgm:pt modelId="{7003F24E-A7D0-4435-831C-9313FC0520E5}" type="pres">
      <dgm:prSet presAssocID="{26698D9D-AD8E-4DC2-86CD-B38A2A0BD54B}" presName="hierRoot3" presStyleCnt="0"/>
      <dgm:spPr/>
    </dgm:pt>
    <dgm:pt modelId="{34DF6543-5B60-4E2A-A5C8-290B6E4170BA}" type="pres">
      <dgm:prSet presAssocID="{26698D9D-AD8E-4DC2-86CD-B38A2A0BD54B}" presName="composite3" presStyleCnt="0"/>
      <dgm:spPr/>
    </dgm:pt>
    <dgm:pt modelId="{1D70DF57-41EC-4F85-8661-AE0706878859}" type="pres">
      <dgm:prSet presAssocID="{26698D9D-AD8E-4DC2-86CD-B38A2A0BD54B}" presName="background3" presStyleLbl="node3" presStyleIdx="2" presStyleCnt="8"/>
      <dgm:spPr/>
    </dgm:pt>
    <dgm:pt modelId="{28D9360B-63BF-45F0-9057-A90DBC42B2DE}" type="pres">
      <dgm:prSet presAssocID="{26698D9D-AD8E-4DC2-86CD-B38A2A0BD54B}" presName="text3" presStyleLbl="fgAcc3" presStyleIdx="2" presStyleCnt="8">
        <dgm:presLayoutVars>
          <dgm:chPref val="3"/>
        </dgm:presLayoutVars>
      </dgm:prSet>
      <dgm:spPr/>
    </dgm:pt>
    <dgm:pt modelId="{F542836A-1F71-468D-8CCD-74DA746002D2}" type="pres">
      <dgm:prSet presAssocID="{26698D9D-AD8E-4DC2-86CD-B38A2A0BD54B}" presName="hierChild4" presStyleCnt="0"/>
      <dgm:spPr/>
    </dgm:pt>
    <dgm:pt modelId="{BF640C82-E743-49BA-A230-D190E05C2E5F}" type="pres">
      <dgm:prSet presAssocID="{FE7E142F-5EB4-4F47-9921-BD46D8A3314A}" presName="Name10" presStyleLbl="parChTrans1D2" presStyleIdx="1" presStyleCnt="3"/>
      <dgm:spPr/>
    </dgm:pt>
    <dgm:pt modelId="{12144E81-63A1-41F0-BF6A-98B1846AC3CA}" type="pres">
      <dgm:prSet presAssocID="{2E115557-543C-4CAD-8BBB-CF76A36EC9A0}" presName="hierRoot2" presStyleCnt="0"/>
      <dgm:spPr/>
    </dgm:pt>
    <dgm:pt modelId="{CED9E20A-DD7F-46E8-B6C5-8E444B68DD52}" type="pres">
      <dgm:prSet presAssocID="{2E115557-543C-4CAD-8BBB-CF76A36EC9A0}" presName="composite2" presStyleCnt="0"/>
      <dgm:spPr/>
    </dgm:pt>
    <dgm:pt modelId="{5E566550-07D2-422D-B54A-0468EB336410}" type="pres">
      <dgm:prSet presAssocID="{2E115557-543C-4CAD-8BBB-CF76A36EC9A0}" presName="background2" presStyleLbl="node2" presStyleIdx="1" presStyleCnt="3"/>
      <dgm:spPr/>
    </dgm:pt>
    <dgm:pt modelId="{30C90D44-80BC-4B21-80D3-A3C09EDC1B22}" type="pres">
      <dgm:prSet presAssocID="{2E115557-543C-4CAD-8BBB-CF76A36EC9A0}" presName="text2" presStyleLbl="fgAcc2" presStyleIdx="1" presStyleCnt="3" custScaleX="198691">
        <dgm:presLayoutVars>
          <dgm:chPref val="3"/>
        </dgm:presLayoutVars>
      </dgm:prSet>
      <dgm:spPr/>
    </dgm:pt>
    <dgm:pt modelId="{92263636-66A3-47DE-8209-0078374F7A77}" type="pres">
      <dgm:prSet presAssocID="{2E115557-543C-4CAD-8BBB-CF76A36EC9A0}" presName="hierChild3" presStyleCnt="0"/>
      <dgm:spPr/>
    </dgm:pt>
    <dgm:pt modelId="{2D4DDF81-69AF-4A3E-9733-B25DAF409EF1}" type="pres">
      <dgm:prSet presAssocID="{5EB99A74-642B-4992-A322-F47EA35131B2}" presName="Name17" presStyleLbl="parChTrans1D3" presStyleIdx="3" presStyleCnt="8"/>
      <dgm:spPr/>
    </dgm:pt>
    <dgm:pt modelId="{B4159597-D985-415B-A63B-815A129237D8}" type="pres">
      <dgm:prSet presAssocID="{2B2D6A9E-5742-4081-B70A-0D9F713D584B}" presName="hierRoot3" presStyleCnt="0"/>
      <dgm:spPr/>
    </dgm:pt>
    <dgm:pt modelId="{5BEABF81-B032-4FA2-BA03-CB40783D3558}" type="pres">
      <dgm:prSet presAssocID="{2B2D6A9E-5742-4081-B70A-0D9F713D584B}" presName="composite3" presStyleCnt="0"/>
      <dgm:spPr/>
    </dgm:pt>
    <dgm:pt modelId="{0401697D-BD7B-4EA8-9680-22C45C403F17}" type="pres">
      <dgm:prSet presAssocID="{2B2D6A9E-5742-4081-B70A-0D9F713D584B}" presName="background3" presStyleLbl="node3" presStyleIdx="3" presStyleCnt="8"/>
      <dgm:spPr/>
    </dgm:pt>
    <dgm:pt modelId="{09E17035-C8E3-412C-A141-66402F8F1076}" type="pres">
      <dgm:prSet presAssocID="{2B2D6A9E-5742-4081-B70A-0D9F713D584B}" presName="text3" presStyleLbl="fgAcc3" presStyleIdx="3" presStyleCnt="8">
        <dgm:presLayoutVars>
          <dgm:chPref val="3"/>
        </dgm:presLayoutVars>
      </dgm:prSet>
      <dgm:spPr/>
    </dgm:pt>
    <dgm:pt modelId="{57EA0B26-E326-49A2-8268-AF3CBCFB47B4}" type="pres">
      <dgm:prSet presAssocID="{2B2D6A9E-5742-4081-B70A-0D9F713D584B}" presName="hierChild4" presStyleCnt="0"/>
      <dgm:spPr/>
    </dgm:pt>
    <dgm:pt modelId="{BAF1B1D2-84AF-4E62-BBFD-19AF3C666563}" type="pres">
      <dgm:prSet presAssocID="{13CA49CA-0980-4A1C-AAC1-80116B6F2BCA}" presName="Name17" presStyleLbl="parChTrans1D3" presStyleIdx="4" presStyleCnt="8"/>
      <dgm:spPr/>
    </dgm:pt>
    <dgm:pt modelId="{4DEE936B-D5CD-463F-9700-7BB0338B6F5C}" type="pres">
      <dgm:prSet presAssocID="{99B5F463-F4E8-4B33-97DF-4C23DFDEB39B}" presName="hierRoot3" presStyleCnt="0"/>
      <dgm:spPr/>
    </dgm:pt>
    <dgm:pt modelId="{4E7CD35F-FA24-47C9-9124-13DBF59AA5A2}" type="pres">
      <dgm:prSet presAssocID="{99B5F463-F4E8-4B33-97DF-4C23DFDEB39B}" presName="composite3" presStyleCnt="0"/>
      <dgm:spPr/>
    </dgm:pt>
    <dgm:pt modelId="{F52E3DDB-5775-471F-A97C-CD6B9F278A79}" type="pres">
      <dgm:prSet presAssocID="{99B5F463-F4E8-4B33-97DF-4C23DFDEB39B}" presName="background3" presStyleLbl="node3" presStyleIdx="4" presStyleCnt="8"/>
      <dgm:spPr/>
    </dgm:pt>
    <dgm:pt modelId="{24F47D06-7E18-4B39-88DD-99231DA1D134}" type="pres">
      <dgm:prSet presAssocID="{99B5F463-F4E8-4B33-97DF-4C23DFDEB39B}" presName="text3" presStyleLbl="fgAcc3" presStyleIdx="4" presStyleCnt="8">
        <dgm:presLayoutVars>
          <dgm:chPref val="3"/>
        </dgm:presLayoutVars>
      </dgm:prSet>
      <dgm:spPr/>
    </dgm:pt>
    <dgm:pt modelId="{34BA8879-9EAC-478C-881F-0C0D6DE5B9D4}" type="pres">
      <dgm:prSet presAssocID="{99B5F463-F4E8-4B33-97DF-4C23DFDEB39B}" presName="hierChild4" presStyleCnt="0"/>
      <dgm:spPr/>
    </dgm:pt>
    <dgm:pt modelId="{A5A2F8E6-8DCE-4351-9F74-FE35421B12AB}" type="pres">
      <dgm:prSet presAssocID="{895B8B46-22EE-44A5-BFB1-7177D5B682F6}" presName="Name17" presStyleLbl="parChTrans1D3" presStyleIdx="5" presStyleCnt="8"/>
      <dgm:spPr/>
    </dgm:pt>
    <dgm:pt modelId="{731FB7CE-28CB-4D8C-B103-D05DACAED92D}" type="pres">
      <dgm:prSet presAssocID="{0146C119-BF10-4D14-BE76-8F98065DE701}" presName="hierRoot3" presStyleCnt="0"/>
      <dgm:spPr/>
    </dgm:pt>
    <dgm:pt modelId="{874F982D-190C-4EEC-9842-10A4EEF43AD8}" type="pres">
      <dgm:prSet presAssocID="{0146C119-BF10-4D14-BE76-8F98065DE701}" presName="composite3" presStyleCnt="0"/>
      <dgm:spPr/>
    </dgm:pt>
    <dgm:pt modelId="{C141D3A8-7984-4FC2-A9A0-682D0A52A297}" type="pres">
      <dgm:prSet presAssocID="{0146C119-BF10-4D14-BE76-8F98065DE701}" presName="background3" presStyleLbl="node3" presStyleIdx="5" presStyleCnt="8"/>
      <dgm:spPr/>
    </dgm:pt>
    <dgm:pt modelId="{0602F779-B7AC-4531-8BB9-EBCDE9E600E9}" type="pres">
      <dgm:prSet presAssocID="{0146C119-BF10-4D14-BE76-8F98065DE701}" presName="text3" presStyleLbl="fgAcc3" presStyleIdx="5" presStyleCnt="8">
        <dgm:presLayoutVars>
          <dgm:chPref val="3"/>
        </dgm:presLayoutVars>
      </dgm:prSet>
      <dgm:spPr/>
    </dgm:pt>
    <dgm:pt modelId="{E6DD7A3C-DB8B-47A7-87D9-5FA6FA0C28BE}" type="pres">
      <dgm:prSet presAssocID="{0146C119-BF10-4D14-BE76-8F98065DE701}" presName="hierChild4" presStyleCnt="0"/>
      <dgm:spPr/>
    </dgm:pt>
    <dgm:pt modelId="{AE39B063-1292-463D-80E4-A2BD37F8FFFD}" type="pres">
      <dgm:prSet presAssocID="{60D28B59-B33E-4341-95B4-275E88EB0221}" presName="Name10" presStyleLbl="parChTrans1D2" presStyleIdx="2" presStyleCnt="3"/>
      <dgm:spPr/>
    </dgm:pt>
    <dgm:pt modelId="{B4F98870-B6E2-4E2F-85E1-BC6B7B98B014}" type="pres">
      <dgm:prSet presAssocID="{0269D675-DC61-49AA-8004-DD5A4F64A60C}" presName="hierRoot2" presStyleCnt="0"/>
      <dgm:spPr/>
    </dgm:pt>
    <dgm:pt modelId="{DA1B86F7-9794-48F5-9321-384FCEAC1870}" type="pres">
      <dgm:prSet presAssocID="{0269D675-DC61-49AA-8004-DD5A4F64A60C}" presName="composite2" presStyleCnt="0"/>
      <dgm:spPr/>
    </dgm:pt>
    <dgm:pt modelId="{2F0E9B69-C542-4212-98AB-99BB7D2974A6}" type="pres">
      <dgm:prSet presAssocID="{0269D675-DC61-49AA-8004-DD5A4F64A60C}" presName="background2" presStyleLbl="node2" presStyleIdx="2" presStyleCnt="3"/>
      <dgm:spPr/>
    </dgm:pt>
    <dgm:pt modelId="{18D8511E-C9E1-45DC-8FEB-BFD83BB964ED}" type="pres">
      <dgm:prSet presAssocID="{0269D675-DC61-49AA-8004-DD5A4F64A60C}" presName="text2" presStyleLbl="fgAcc2" presStyleIdx="2" presStyleCnt="3" custScaleX="132461">
        <dgm:presLayoutVars>
          <dgm:chPref val="3"/>
        </dgm:presLayoutVars>
      </dgm:prSet>
      <dgm:spPr/>
    </dgm:pt>
    <dgm:pt modelId="{7104DE99-8EA9-4D9E-B322-F1C34765B9BB}" type="pres">
      <dgm:prSet presAssocID="{0269D675-DC61-49AA-8004-DD5A4F64A60C}" presName="hierChild3" presStyleCnt="0"/>
      <dgm:spPr/>
    </dgm:pt>
    <dgm:pt modelId="{8ABE1F4D-DAEE-4A5B-A4F1-245BCC08ED87}" type="pres">
      <dgm:prSet presAssocID="{34D754DE-E73B-4B99-B1AF-6E86C36C9541}" presName="Name17" presStyleLbl="parChTrans1D3" presStyleIdx="6" presStyleCnt="8"/>
      <dgm:spPr/>
    </dgm:pt>
    <dgm:pt modelId="{4904D7E8-0A11-43D7-9EF0-E2223F437B6D}" type="pres">
      <dgm:prSet presAssocID="{3ADB12D7-1DF2-432F-B594-8F40197CDD8D}" presName="hierRoot3" presStyleCnt="0"/>
      <dgm:spPr/>
    </dgm:pt>
    <dgm:pt modelId="{399D88C4-1BF9-4E92-9019-AD9AAB0AF83F}" type="pres">
      <dgm:prSet presAssocID="{3ADB12D7-1DF2-432F-B594-8F40197CDD8D}" presName="composite3" presStyleCnt="0"/>
      <dgm:spPr/>
    </dgm:pt>
    <dgm:pt modelId="{D79606AD-8D30-415C-801B-A332B071FEDA}" type="pres">
      <dgm:prSet presAssocID="{3ADB12D7-1DF2-432F-B594-8F40197CDD8D}" presName="background3" presStyleLbl="node3" presStyleIdx="6" presStyleCnt="8"/>
      <dgm:spPr/>
    </dgm:pt>
    <dgm:pt modelId="{18707B73-F908-498A-BD35-96A15CF2F9A4}" type="pres">
      <dgm:prSet presAssocID="{3ADB12D7-1DF2-432F-B594-8F40197CDD8D}" presName="text3" presStyleLbl="fgAcc3" presStyleIdx="6" presStyleCnt="8">
        <dgm:presLayoutVars>
          <dgm:chPref val="3"/>
        </dgm:presLayoutVars>
      </dgm:prSet>
      <dgm:spPr/>
    </dgm:pt>
    <dgm:pt modelId="{20EB36D8-C7B1-4F7C-94BD-93C41C443930}" type="pres">
      <dgm:prSet presAssocID="{3ADB12D7-1DF2-432F-B594-8F40197CDD8D}" presName="hierChild4" presStyleCnt="0"/>
      <dgm:spPr/>
    </dgm:pt>
    <dgm:pt modelId="{C5AA018C-B177-4376-8705-00AF1C0D9DB1}" type="pres">
      <dgm:prSet presAssocID="{F0EEAFF9-CE4F-409F-97C3-68B39C98BE01}" presName="Name17" presStyleLbl="parChTrans1D3" presStyleIdx="7" presStyleCnt="8"/>
      <dgm:spPr/>
    </dgm:pt>
    <dgm:pt modelId="{156B916D-A8B8-470A-80F0-928BF66A2C28}" type="pres">
      <dgm:prSet presAssocID="{EED602E3-E8CE-4E9F-B9D4-B080EF2E1EA3}" presName="hierRoot3" presStyleCnt="0"/>
      <dgm:spPr/>
    </dgm:pt>
    <dgm:pt modelId="{027E3C1D-E964-4F4C-9FCD-9400D3BCAE1E}" type="pres">
      <dgm:prSet presAssocID="{EED602E3-E8CE-4E9F-B9D4-B080EF2E1EA3}" presName="composite3" presStyleCnt="0"/>
      <dgm:spPr/>
    </dgm:pt>
    <dgm:pt modelId="{D70381E6-508D-44AA-86B6-723299FF60B5}" type="pres">
      <dgm:prSet presAssocID="{EED602E3-E8CE-4E9F-B9D4-B080EF2E1EA3}" presName="background3" presStyleLbl="node3" presStyleIdx="7" presStyleCnt="8"/>
      <dgm:spPr/>
    </dgm:pt>
    <dgm:pt modelId="{967974DB-1403-46C7-B6D0-A86E269EED9B}" type="pres">
      <dgm:prSet presAssocID="{EED602E3-E8CE-4E9F-B9D4-B080EF2E1EA3}" presName="text3" presStyleLbl="fgAcc3" presStyleIdx="7" presStyleCnt="8">
        <dgm:presLayoutVars>
          <dgm:chPref val="3"/>
        </dgm:presLayoutVars>
      </dgm:prSet>
      <dgm:spPr/>
    </dgm:pt>
    <dgm:pt modelId="{D113EA9D-22A0-4C5C-8219-6C0211CED967}" type="pres">
      <dgm:prSet presAssocID="{EED602E3-E8CE-4E9F-B9D4-B080EF2E1EA3}" presName="hierChild4" presStyleCnt="0"/>
      <dgm:spPr/>
    </dgm:pt>
  </dgm:ptLst>
  <dgm:cxnLst>
    <dgm:cxn modelId="{0DFA7906-36AE-4C11-AC1F-4FF32BA961D8}" type="presOf" srcId="{5EB99A74-642B-4992-A322-F47EA35131B2}" destId="{2D4DDF81-69AF-4A3E-9733-B25DAF409EF1}" srcOrd="0" destOrd="0" presId="urn:microsoft.com/office/officeart/2005/8/layout/hierarchy1"/>
    <dgm:cxn modelId="{1D7C971B-5E84-4BAB-8BC2-326D54BEAED5}" type="presOf" srcId="{13CA49CA-0980-4A1C-AAC1-80116B6F2BCA}" destId="{BAF1B1D2-84AF-4E62-BBFD-19AF3C666563}" srcOrd="0" destOrd="0" presId="urn:microsoft.com/office/officeart/2005/8/layout/hierarchy1"/>
    <dgm:cxn modelId="{82BED41C-269C-4624-9AEB-8665CBC3FCFA}" type="presOf" srcId="{34D754DE-E73B-4B99-B1AF-6E86C36C9541}" destId="{8ABE1F4D-DAEE-4A5B-A4F1-245BCC08ED87}" srcOrd="0" destOrd="0" presId="urn:microsoft.com/office/officeart/2005/8/layout/hierarchy1"/>
    <dgm:cxn modelId="{0D62D31D-28CE-469F-BC91-82E3C45526F0}" type="presOf" srcId="{616D1C51-0A3A-4DA0-BFBC-0761EF9FF743}" destId="{4B7F6A47-412C-464A-A57B-B1B4A411521F}" srcOrd="0" destOrd="0" presId="urn:microsoft.com/office/officeart/2005/8/layout/hierarchy1"/>
    <dgm:cxn modelId="{5B596524-9AB7-4206-B3F5-70B3B64501A7}" type="presOf" srcId="{26698D9D-AD8E-4DC2-86CD-B38A2A0BD54B}" destId="{28D9360B-63BF-45F0-9057-A90DBC42B2DE}" srcOrd="0" destOrd="0" presId="urn:microsoft.com/office/officeart/2005/8/layout/hierarchy1"/>
    <dgm:cxn modelId="{F5BF4E2C-A454-4395-BD1E-00225FABEE78}" type="presOf" srcId="{895B8B46-22EE-44A5-BFB1-7177D5B682F6}" destId="{A5A2F8E6-8DCE-4351-9F74-FE35421B12AB}" srcOrd="0" destOrd="0" presId="urn:microsoft.com/office/officeart/2005/8/layout/hierarchy1"/>
    <dgm:cxn modelId="{0BBFF132-4B6E-4475-AE63-860FCD2FC3C4}" srcId="{0FFFE74C-41A5-41EC-9F1F-581EC33687B4}" destId="{0269D675-DC61-49AA-8004-DD5A4F64A60C}" srcOrd="2" destOrd="0" parTransId="{60D28B59-B33E-4341-95B4-275E88EB0221}" sibTransId="{1CFAB3EB-6CEB-45FB-808A-3C5CB13D5701}"/>
    <dgm:cxn modelId="{41E3843A-043E-4615-BFF8-A816ED249449}" type="presOf" srcId="{0146C119-BF10-4D14-BE76-8F98065DE701}" destId="{0602F779-B7AC-4531-8BB9-EBCDE9E600E9}" srcOrd="0" destOrd="0" presId="urn:microsoft.com/office/officeart/2005/8/layout/hierarchy1"/>
    <dgm:cxn modelId="{EC641B3D-A7BB-463F-8225-EFE30FFBF119}" type="presOf" srcId="{137218CE-FD0F-438B-959B-89CCAF06F375}" destId="{DB934A58-C3D1-48D9-A50D-6E68A1F9159A}" srcOrd="0" destOrd="0" presId="urn:microsoft.com/office/officeart/2005/8/layout/hierarchy1"/>
    <dgm:cxn modelId="{F2A9E35E-91ED-479E-9900-6D68F1E15352}" srcId="{0269D675-DC61-49AA-8004-DD5A4F64A60C}" destId="{3ADB12D7-1DF2-432F-B594-8F40197CDD8D}" srcOrd="0" destOrd="0" parTransId="{34D754DE-E73B-4B99-B1AF-6E86C36C9541}" sibTransId="{29EB1C3B-C471-4E7C-B749-6B0D59ACFF4A}"/>
    <dgm:cxn modelId="{7669FD5E-C164-4EF4-BAAC-321A1A57A090}" srcId="{0FFFE74C-41A5-41EC-9F1F-581EC33687B4}" destId="{0C5CEED8-4502-465C-B9F7-2EF6DDE649E3}" srcOrd="0" destOrd="0" parTransId="{AAFF61D2-E6B6-44CD-9532-00936D212AC8}" sibTransId="{9FAE525D-E6CF-46B1-B2B0-9C65019B4381}"/>
    <dgm:cxn modelId="{9C3F5142-F226-4EEE-B398-F9CEA81D3AE8}" type="presOf" srcId="{60D28B59-B33E-4341-95B4-275E88EB0221}" destId="{AE39B063-1292-463D-80E4-A2BD37F8FFFD}" srcOrd="0" destOrd="0" presId="urn:microsoft.com/office/officeart/2005/8/layout/hierarchy1"/>
    <dgm:cxn modelId="{3E093947-FAE7-460D-826A-574F50088B0B}" type="presOf" srcId="{0269D675-DC61-49AA-8004-DD5A4F64A60C}" destId="{18D8511E-C9E1-45DC-8FEB-BFD83BB964ED}" srcOrd="0" destOrd="0" presId="urn:microsoft.com/office/officeart/2005/8/layout/hierarchy1"/>
    <dgm:cxn modelId="{43C5366B-98D3-4AAB-A60E-0B8637AD399D}" type="presOf" srcId="{084EA129-0B2F-4D7E-B8E5-ADE10E5FC208}" destId="{DCA42390-2B45-4F9B-B49C-C5F3D678C12C}" srcOrd="0" destOrd="0" presId="urn:microsoft.com/office/officeart/2005/8/layout/hierarchy1"/>
    <dgm:cxn modelId="{4CEFE751-5477-454F-87D5-78F1CAA44862}" type="presOf" srcId="{2E115557-543C-4CAD-8BBB-CF76A36EC9A0}" destId="{30C90D44-80BC-4B21-80D3-A3C09EDC1B22}" srcOrd="0" destOrd="0" presId="urn:microsoft.com/office/officeart/2005/8/layout/hierarchy1"/>
    <dgm:cxn modelId="{33CED753-7BE6-492E-A058-0D06C4A014E9}" type="presOf" srcId="{F0EEAFF9-CE4F-409F-97C3-68B39C98BE01}" destId="{C5AA018C-B177-4376-8705-00AF1C0D9DB1}" srcOrd="0" destOrd="0" presId="urn:microsoft.com/office/officeart/2005/8/layout/hierarchy1"/>
    <dgm:cxn modelId="{5B895757-EE37-4FB6-A757-FB5B351936BC}" srcId="{2E115557-543C-4CAD-8BBB-CF76A36EC9A0}" destId="{99B5F463-F4E8-4B33-97DF-4C23DFDEB39B}" srcOrd="1" destOrd="0" parTransId="{13CA49CA-0980-4A1C-AAC1-80116B6F2BCA}" sibTransId="{B06B7072-5089-43E0-B2DF-65146785EA3B}"/>
    <dgm:cxn modelId="{C86D7379-A1B1-454E-9E23-012EB37177CF}" srcId="{0FFFE74C-41A5-41EC-9F1F-581EC33687B4}" destId="{2E115557-543C-4CAD-8BBB-CF76A36EC9A0}" srcOrd="1" destOrd="0" parTransId="{FE7E142F-5EB4-4F47-9921-BD46D8A3314A}" sibTransId="{A0C6FE6D-8F00-41BE-BB34-41A214FB94C0}"/>
    <dgm:cxn modelId="{A5543B91-7E3E-435F-9322-F4BB61FEBA65}" type="presOf" srcId="{EED602E3-E8CE-4E9F-B9D4-B080EF2E1EA3}" destId="{967974DB-1403-46C7-B6D0-A86E269EED9B}" srcOrd="0" destOrd="0" presId="urn:microsoft.com/office/officeart/2005/8/layout/hierarchy1"/>
    <dgm:cxn modelId="{9CBA6297-F3B7-41BA-9F7D-1C2263E03AE6}" srcId="{0C5CEED8-4502-465C-B9F7-2EF6DDE649E3}" destId="{26698D9D-AD8E-4DC2-86CD-B38A2A0BD54B}" srcOrd="2" destOrd="0" parTransId="{084EA129-0B2F-4D7E-B8E5-ADE10E5FC208}" sibTransId="{B00443DA-A680-4CFD-BF48-653A229BE010}"/>
    <dgm:cxn modelId="{A4E09E98-2054-480B-8389-E2D419C4FC79}" srcId="{2E115557-543C-4CAD-8BBB-CF76A36EC9A0}" destId="{0146C119-BF10-4D14-BE76-8F98065DE701}" srcOrd="2" destOrd="0" parTransId="{895B8B46-22EE-44A5-BFB1-7177D5B682F6}" sibTransId="{9944CA87-B0BD-4ECD-AC64-1BF43FF02D6A}"/>
    <dgm:cxn modelId="{3AC88DA2-5ACD-4F61-BC88-70485DDDA4B0}" srcId="{2E115557-543C-4CAD-8BBB-CF76A36EC9A0}" destId="{2B2D6A9E-5742-4081-B70A-0D9F713D584B}" srcOrd="0" destOrd="0" parTransId="{5EB99A74-642B-4992-A322-F47EA35131B2}" sibTransId="{425F18FC-F082-44A1-B9FC-256C597402CB}"/>
    <dgm:cxn modelId="{3B7452A3-FB21-42EB-A105-7F0B51BCC1EC}" type="presOf" srcId="{FE7E142F-5EB4-4F47-9921-BD46D8A3314A}" destId="{BF640C82-E743-49BA-A230-D190E05C2E5F}" srcOrd="0" destOrd="0" presId="urn:microsoft.com/office/officeart/2005/8/layout/hierarchy1"/>
    <dgm:cxn modelId="{D93205AE-3453-4792-B91C-7DB69319EB92}" type="presOf" srcId="{3ADB12D7-1DF2-432F-B594-8F40197CDD8D}" destId="{18707B73-F908-498A-BD35-96A15CF2F9A4}" srcOrd="0" destOrd="0" presId="urn:microsoft.com/office/officeart/2005/8/layout/hierarchy1"/>
    <dgm:cxn modelId="{7FECFBB2-D833-40E0-A8E9-8364173E4865}" type="presOf" srcId="{B39C482D-61B1-4D2A-AF38-EC32BDF0C598}" destId="{BF81955E-9694-437A-B1E1-E6ACEE76B4CF}" srcOrd="0" destOrd="0" presId="urn:microsoft.com/office/officeart/2005/8/layout/hierarchy1"/>
    <dgm:cxn modelId="{EBCD4CBB-E335-47C8-B98A-8C9E861BC253}" type="presOf" srcId="{5CAD1CD5-714F-4C0D-B784-8CE0F3AC6F59}" destId="{D0434242-68E3-418A-9035-F61795105F80}" srcOrd="0" destOrd="0" presId="urn:microsoft.com/office/officeart/2005/8/layout/hierarchy1"/>
    <dgm:cxn modelId="{144B71C0-A1D8-454F-B040-F5EDF1C86F57}" srcId="{B39C482D-61B1-4D2A-AF38-EC32BDF0C598}" destId="{0FFFE74C-41A5-41EC-9F1F-581EC33687B4}" srcOrd="0" destOrd="0" parTransId="{CAA90344-6994-4C9B-BB7E-1598062122B0}" sibTransId="{331073F7-50FF-4743-9A0C-FE7E780F263D}"/>
    <dgm:cxn modelId="{787F18CC-DF7E-4CB7-BED9-47332DF91350}" type="presOf" srcId="{2B2D6A9E-5742-4081-B70A-0D9F713D584B}" destId="{09E17035-C8E3-412C-A141-66402F8F1076}" srcOrd="0" destOrd="0" presId="urn:microsoft.com/office/officeart/2005/8/layout/hierarchy1"/>
    <dgm:cxn modelId="{A9E062CF-EAB5-4701-AFD8-D6315DAD381F}" type="presOf" srcId="{AAFF61D2-E6B6-44CD-9532-00936D212AC8}" destId="{8117E8B8-C531-4045-895B-A2B04317BAA0}" srcOrd="0" destOrd="0" presId="urn:microsoft.com/office/officeart/2005/8/layout/hierarchy1"/>
    <dgm:cxn modelId="{E90DD6CF-FF3A-4103-99F1-32DAB87FB3B7}" type="presOf" srcId="{0C5CEED8-4502-465C-B9F7-2EF6DDE649E3}" destId="{9715E7C8-9CF0-4793-A45C-2EA37BA96B4F}" srcOrd="0" destOrd="0" presId="urn:microsoft.com/office/officeart/2005/8/layout/hierarchy1"/>
    <dgm:cxn modelId="{668714D5-66AC-440B-89E9-9B304F9A1EFC}" type="presOf" srcId="{08112F57-9F02-459A-AC65-8C792D14A8EF}" destId="{06C9BB55-F1D5-4159-B088-C09681286310}" srcOrd="0" destOrd="0" presId="urn:microsoft.com/office/officeart/2005/8/layout/hierarchy1"/>
    <dgm:cxn modelId="{534559DF-A62C-4B4E-9681-B0776179F1F4}" type="presOf" srcId="{0FFFE74C-41A5-41EC-9F1F-581EC33687B4}" destId="{E9843785-AD17-4451-B347-691C37BFCAF9}" srcOrd="0" destOrd="0" presId="urn:microsoft.com/office/officeart/2005/8/layout/hierarchy1"/>
    <dgm:cxn modelId="{2FA4B2E6-B115-4614-BB60-DB712F90FE83}" srcId="{0269D675-DC61-49AA-8004-DD5A4F64A60C}" destId="{EED602E3-E8CE-4E9F-B9D4-B080EF2E1EA3}" srcOrd="1" destOrd="0" parTransId="{F0EEAFF9-CE4F-409F-97C3-68B39C98BE01}" sibTransId="{25906F98-6E90-4853-9218-913D4F9FC76F}"/>
    <dgm:cxn modelId="{8BDC39F2-F73B-4264-9DCE-421C6486379F}" type="presOf" srcId="{99B5F463-F4E8-4B33-97DF-4C23DFDEB39B}" destId="{24F47D06-7E18-4B39-88DD-99231DA1D134}" srcOrd="0" destOrd="0" presId="urn:microsoft.com/office/officeart/2005/8/layout/hierarchy1"/>
    <dgm:cxn modelId="{71A201F7-CC66-448D-906B-62D354451E1B}" srcId="{0C5CEED8-4502-465C-B9F7-2EF6DDE649E3}" destId="{08112F57-9F02-459A-AC65-8C792D14A8EF}" srcOrd="0" destOrd="0" parTransId="{616D1C51-0A3A-4DA0-BFBC-0761EF9FF743}" sibTransId="{1919F5DB-179A-42E4-95CD-EB6B35D4D8FD}"/>
    <dgm:cxn modelId="{0E251BFA-0173-44E7-90B2-356F15C888D7}" srcId="{0C5CEED8-4502-465C-B9F7-2EF6DDE649E3}" destId="{137218CE-FD0F-438B-959B-89CCAF06F375}" srcOrd="1" destOrd="0" parTransId="{5CAD1CD5-714F-4C0D-B784-8CE0F3AC6F59}" sibTransId="{7BC69319-6C30-44CB-9312-3DB178C0FC7C}"/>
    <dgm:cxn modelId="{E37F360E-B4F2-4794-A543-6B07D25D9A89}" type="presParOf" srcId="{BF81955E-9694-437A-B1E1-E6ACEE76B4CF}" destId="{69A69899-AF3F-4946-985C-CE6F50685567}" srcOrd="0" destOrd="0" presId="urn:microsoft.com/office/officeart/2005/8/layout/hierarchy1"/>
    <dgm:cxn modelId="{62B591CA-07F6-415F-813D-08864F87EF6D}" type="presParOf" srcId="{69A69899-AF3F-4946-985C-CE6F50685567}" destId="{4B6DA3D9-180F-443C-81CB-2BC07386B1D2}" srcOrd="0" destOrd="0" presId="urn:microsoft.com/office/officeart/2005/8/layout/hierarchy1"/>
    <dgm:cxn modelId="{8BDFAF45-9F76-4559-BD28-55915BC8FBD2}" type="presParOf" srcId="{4B6DA3D9-180F-443C-81CB-2BC07386B1D2}" destId="{B02A6D91-9B45-4BBB-8C31-ABD31251EBD9}" srcOrd="0" destOrd="0" presId="urn:microsoft.com/office/officeart/2005/8/layout/hierarchy1"/>
    <dgm:cxn modelId="{C1F7939C-67C5-41F9-AE6B-DB82CE387EFD}" type="presParOf" srcId="{4B6DA3D9-180F-443C-81CB-2BC07386B1D2}" destId="{E9843785-AD17-4451-B347-691C37BFCAF9}" srcOrd="1" destOrd="0" presId="urn:microsoft.com/office/officeart/2005/8/layout/hierarchy1"/>
    <dgm:cxn modelId="{2FA28104-878A-413D-B369-67EEBC5C49EF}" type="presParOf" srcId="{69A69899-AF3F-4946-985C-CE6F50685567}" destId="{E86D335E-8F2A-4BCF-976A-50E08E3244E6}" srcOrd="1" destOrd="0" presId="urn:microsoft.com/office/officeart/2005/8/layout/hierarchy1"/>
    <dgm:cxn modelId="{CB7C0ADC-39F6-4B79-883C-42D73D2CBC18}" type="presParOf" srcId="{E86D335E-8F2A-4BCF-976A-50E08E3244E6}" destId="{8117E8B8-C531-4045-895B-A2B04317BAA0}" srcOrd="0" destOrd="0" presId="urn:microsoft.com/office/officeart/2005/8/layout/hierarchy1"/>
    <dgm:cxn modelId="{774D7221-0375-49BA-8C58-224FD6F2BD5D}" type="presParOf" srcId="{E86D335E-8F2A-4BCF-976A-50E08E3244E6}" destId="{19E31713-A2E8-4677-B7C3-9D8199B5BEAE}" srcOrd="1" destOrd="0" presId="urn:microsoft.com/office/officeart/2005/8/layout/hierarchy1"/>
    <dgm:cxn modelId="{6CEAAA0F-050B-471D-B6F8-976F86C1754D}" type="presParOf" srcId="{19E31713-A2E8-4677-B7C3-9D8199B5BEAE}" destId="{D6C97A89-8BB6-40EF-B843-E249DEB0228B}" srcOrd="0" destOrd="0" presId="urn:microsoft.com/office/officeart/2005/8/layout/hierarchy1"/>
    <dgm:cxn modelId="{2DAA7795-9BBD-4B1A-BD53-5C73B14C9CF2}" type="presParOf" srcId="{D6C97A89-8BB6-40EF-B843-E249DEB0228B}" destId="{963CC4CA-CBFA-4461-8B32-22F2D48FCC89}" srcOrd="0" destOrd="0" presId="urn:microsoft.com/office/officeart/2005/8/layout/hierarchy1"/>
    <dgm:cxn modelId="{F3498E63-9392-4B2C-985D-D402BA779659}" type="presParOf" srcId="{D6C97A89-8BB6-40EF-B843-E249DEB0228B}" destId="{9715E7C8-9CF0-4793-A45C-2EA37BA96B4F}" srcOrd="1" destOrd="0" presId="urn:microsoft.com/office/officeart/2005/8/layout/hierarchy1"/>
    <dgm:cxn modelId="{69383403-B0C9-4CAA-B8F8-C3F5C2E892C6}" type="presParOf" srcId="{19E31713-A2E8-4677-B7C3-9D8199B5BEAE}" destId="{B903CE9A-060D-47AD-B563-01D46643D26F}" srcOrd="1" destOrd="0" presId="urn:microsoft.com/office/officeart/2005/8/layout/hierarchy1"/>
    <dgm:cxn modelId="{CC67CB2E-30C4-4BE5-A135-27F459945097}" type="presParOf" srcId="{B903CE9A-060D-47AD-B563-01D46643D26F}" destId="{4B7F6A47-412C-464A-A57B-B1B4A411521F}" srcOrd="0" destOrd="0" presId="urn:microsoft.com/office/officeart/2005/8/layout/hierarchy1"/>
    <dgm:cxn modelId="{186F8B75-82E1-4004-993A-8A7E38794A1C}" type="presParOf" srcId="{B903CE9A-060D-47AD-B563-01D46643D26F}" destId="{C43F7D73-C5A7-4D85-8F64-891ADD623A59}" srcOrd="1" destOrd="0" presId="urn:microsoft.com/office/officeart/2005/8/layout/hierarchy1"/>
    <dgm:cxn modelId="{E67C053C-C32E-4A10-ADF3-19ED19A5C98E}" type="presParOf" srcId="{C43F7D73-C5A7-4D85-8F64-891ADD623A59}" destId="{CD010E47-B84D-4B08-AB3C-9CAFD8DFA83C}" srcOrd="0" destOrd="0" presId="urn:microsoft.com/office/officeart/2005/8/layout/hierarchy1"/>
    <dgm:cxn modelId="{BBEBA581-FBD7-4D4C-899B-6DF575B2BCB9}" type="presParOf" srcId="{CD010E47-B84D-4B08-AB3C-9CAFD8DFA83C}" destId="{AD2FC433-A934-4200-9291-DACEB33A88DC}" srcOrd="0" destOrd="0" presId="urn:microsoft.com/office/officeart/2005/8/layout/hierarchy1"/>
    <dgm:cxn modelId="{25CF9EA1-5245-450B-BFD9-60863135ABC0}" type="presParOf" srcId="{CD010E47-B84D-4B08-AB3C-9CAFD8DFA83C}" destId="{06C9BB55-F1D5-4159-B088-C09681286310}" srcOrd="1" destOrd="0" presId="urn:microsoft.com/office/officeart/2005/8/layout/hierarchy1"/>
    <dgm:cxn modelId="{4D184AD5-FC03-442E-BF45-A507522A4512}" type="presParOf" srcId="{C43F7D73-C5A7-4D85-8F64-891ADD623A59}" destId="{B8724A30-69DA-488A-B185-9A545810773A}" srcOrd="1" destOrd="0" presId="urn:microsoft.com/office/officeart/2005/8/layout/hierarchy1"/>
    <dgm:cxn modelId="{FEB9F7E0-E3AA-4476-B311-BF854175B9C3}" type="presParOf" srcId="{B903CE9A-060D-47AD-B563-01D46643D26F}" destId="{D0434242-68E3-418A-9035-F61795105F80}" srcOrd="2" destOrd="0" presId="urn:microsoft.com/office/officeart/2005/8/layout/hierarchy1"/>
    <dgm:cxn modelId="{B3AAFF82-B8F9-4C9B-A655-C1C9CA9F892C}" type="presParOf" srcId="{B903CE9A-060D-47AD-B563-01D46643D26F}" destId="{C98A14AA-9DDD-4AEA-921E-A47A939866C8}" srcOrd="3" destOrd="0" presId="urn:microsoft.com/office/officeart/2005/8/layout/hierarchy1"/>
    <dgm:cxn modelId="{52204096-1169-4CC1-9692-5B97E8601AEC}" type="presParOf" srcId="{C98A14AA-9DDD-4AEA-921E-A47A939866C8}" destId="{4A34C93F-552E-45D9-8563-91272764F795}" srcOrd="0" destOrd="0" presId="urn:microsoft.com/office/officeart/2005/8/layout/hierarchy1"/>
    <dgm:cxn modelId="{45D8CD83-E73C-47F9-9A34-3D19F0591583}" type="presParOf" srcId="{4A34C93F-552E-45D9-8563-91272764F795}" destId="{7948ABE8-A6F8-495D-9A0D-545C6F46125B}" srcOrd="0" destOrd="0" presId="urn:microsoft.com/office/officeart/2005/8/layout/hierarchy1"/>
    <dgm:cxn modelId="{2D290944-0282-44A9-A087-BE2511285218}" type="presParOf" srcId="{4A34C93F-552E-45D9-8563-91272764F795}" destId="{DB934A58-C3D1-48D9-A50D-6E68A1F9159A}" srcOrd="1" destOrd="0" presId="urn:microsoft.com/office/officeart/2005/8/layout/hierarchy1"/>
    <dgm:cxn modelId="{37829BF2-66C3-4703-B67C-CA95BB60570A}" type="presParOf" srcId="{C98A14AA-9DDD-4AEA-921E-A47A939866C8}" destId="{7A6E7CFA-617F-49CD-AAA9-17F096ACE213}" srcOrd="1" destOrd="0" presId="urn:microsoft.com/office/officeart/2005/8/layout/hierarchy1"/>
    <dgm:cxn modelId="{8631B577-AF8C-4669-8C35-37D901775A32}" type="presParOf" srcId="{B903CE9A-060D-47AD-B563-01D46643D26F}" destId="{DCA42390-2B45-4F9B-B49C-C5F3D678C12C}" srcOrd="4" destOrd="0" presId="urn:microsoft.com/office/officeart/2005/8/layout/hierarchy1"/>
    <dgm:cxn modelId="{4180EED4-B044-4C70-9ED2-988EFE6BED13}" type="presParOf" srcId="{B903CE9A-060D-47AD-B563-01D46643D26F}" destId="{7003F24E-A7D0-4435-831C-9313FC0520E5}" srcOrd="5" destOrd="0" presId="urn:microsoft.com/office/officeart/2005/8/layout/hierarchy1"/>
    <dgm:cxn modelId="{DBAE6746-6FFB-4C36-B4BF-0F9A32BB099A}" type="presParOf" srcId="{7003F24E-A7D0-4435-831C-9313FC0520E5}" destId="{34DF6543-5B60-4E2A-A5C8-290B6E4170BA}" srcOrd="0" destOrd="0" presId="urn:microsoft.com/office/officeart/2005/8/layout/hierarchy1"/>
    <dgm:cxn modelId="{363C3746-54B3-4BD3-BA8D-38C7737FA991}" type="presParOf" srcId="{34DF6543-5B60-4E2A-A5C8-290B6E4170BA}" destId="{1D70DF57-41EC-4F85-8661-AE0706878859}" srcOrd="0" destOrd="0" presId="urn:microsoft.com/office/officeart/2005/8/layout/hierarchy1"/>
    <dgm:cxn modelId="{573BF0FE-FE5B-456C-8750-572850D2AEDA}" type="presParOf" srcId="{34DF6543-5B60-4E2A-A5C8-290B6E4170BA}" destId="{28D9360B-63BF-45F0-9057-A90DBC42B2DE}" srcOrd="1" destOrd="0" presId="urn:microsoft.com/office/officeart/2005/8/layout/hierarchy1"/>
    <dgm:cxn modelId="{704425EC-A382-4550-8537-A9A35B1D3C29}" type="presParOf" srcId="{7003F24E-A7D0-4435-831C-9313FC0520E5}" destId="{F542836A-1F71-468D-8CCD-74DA746002D2}" srcOrd="1" destOrd="0" presId="urn:microsoft.com/office/officeart/2005/8/layout/hierarchy1"/>
    <dgm:cxn modelId="{FB3BF264-309D-46F6-BC69-3DD9BE0BB7F5}" type="presParOf" srcId="{E86D335E-8F2A-4BCF-976A-50E08E3244E6}" destId="{BF640C82-E743-49BA-A230-D190E05C2E5F}" srcOrd="2" destOrd="0" presId="urn:microsoft.com/office/officeart/2005/8/layout/hierarchy1"/>
    <dgm:cxn modelId="{FC57D56F-A6F2-419C-8E2C-DB71D19DEE6F}" type="presParOf" srcId="{E86D335E-8F2A-4BCF-976A-50E08E3244E6}" destId="{12144E81-63A1-41F0-BF6A-98B1846AC3CA}" srcOrd="3" destOrd="0" presId="urn:microsoft.com/office/officeart/2005/8/layout/hierarchy1"/>
    <dgm:cxn modelId="{C131EDDD-8DC1-4523-822C-C80C34D4E382}" type="presParOf" srcId="{12144E81-63A1-41F0-BF6A-98B1846AC3CA}" destId="{CED9E20A-DD7F-46E8-B6C5-8E444B68DD52}" srcOrd="0" destOrd="0" presId="urn:microsoft.com/office/officeart/2005/8/layout/hierarchy1"/>
    <dgm:cxn modelId="{8D916C6E-1028-48CB-BD3A-E053282498A3}" type="presParOf" srcId="{CED9E20A-DD7F-46E8-B6C5-8E444B68DD52}" destId="{5E566550-07D2-422D-B54A-0468EB336410}" srcOrd="0" destOrd="0" presId="urn:microsoft.com/office/officeart/2005/8/layout/hierarchy1"/>
    <dgm:cxn modelId="{81D4353A-842F-4260-979D-AE73131399EB}" type="presParOf" srcId="{CED9E20A-DD7F-46E8-B6C5-8E444B68DD52}" destId="{30C90D44-80BC-4B21-80D3-A3C09EDC1B22}" srcOrd="1" destOrd="0" presId="urn:microsoft.com/office/officeart/2005/8/layout/hierarchy1"/>
    <dgm:cxn modelId="{AE94E8E2-C740-4015-BA6A-AE67B690A95A}" type="presParOf" srcId="{12144E81-63A1-41F0-BF6A-98B1846AC3CA}" destId="{92263636-66A3-47DE-8209-0078374F7A77}" srcOrd="1" destOrd="0" presId="urn:microsoft.com/office/officeart/2005/8/layout/hierarchy1"/>
    <dgm:cxn modelId="{F293D7A4-9828-411C-9B3A-B5E8211564CC}" type="presParOf" srcId="{92263636-66A3-47DE-8209-0078374F7A77}" destId="{2D4DDF81-69AF-4A3E-9733-B25DAF409EF1}" srcOrd="0" destOrd="0" presId="urn:microsoft.com/office/officeart/2005/8/layout/hierarchy1"/>
    <dgm:cxn modelId="{7AF2C93F-1AD7-4047-ADAC-F3DA83EA9CEA}" type="presParOf" srcId="{92263636-66A3-47DE-8209-0078374F7A77}" destId="{B4159597-D985-415B-A63B-815A129237D8}" srcOrd="1" destOrd="0" presId="urn:microsoft.com/office/officeart/2005/8/layout/hierarchy1"/>
    <dgm:cxn modelId="{DE6278EE-CDC6-4F17-8A2D-6886323AA2C4}" type="presParOf" srcId="{B4159597-D985-415B-A63B-815A129237D8}" destId="{5BEABF81-B032-4FA2-BA03-CB40783D3558}" srcOrd="0" destOrd="0" presId="urn:microsoft.com/office/officeart/2005/8/layout/hierarchy1"/>
    <dgm:cxn modelId="{11B7A5C0-9F2B-4B38-952A-3BCF448876B6}" type="presParOf" srcId="{5BEABF81-B032-4FA2-BA03-CB40783D3558}" destId="{0401697D-BD7B-4EA8-9680-22C45C403F17}" srcOrd="0" destOrd="0" presId="urn:microsoft.com/office/officeart/2005/8/layout/hierarchy1"/>
    <dgm:cxn modelId="{5D282BE1-3371-4B47-A456-FA1FBE12F4BD}" type="presParOf" srcId="{5BEABF81-B032-4FA2-BA03-CB40783D3558}" destId="{09E17035-C8E3-412C-A141-66402F8F1076}" srcOrd="1" destOrd="0" presId="urn:microsoft.com/office/officeart/2005/8/layout/hierarchy1"/>
    <dgm:cxn modelId="{77F63910-46FC-41D2-875D-CE94ADC09BAE}" type="presParOf" srcId="{B4159597-D985-415B-A63B-815A129237D8}" destId="{57EA0B26-E326-49A2-8268-AF3CBCFB47B4}" srcOrd="1" destOrd="0" presId="urn:microsoft.com/office/officeart/2005/8/layout/hierarchy1"/>
    <dgm:cxn modelId="{3DAA931B-A924-4926-824A-FF99CB454095}" type="presParOf" srcId="{92263636-66A3-47DE-8209-0078374F7A77}" destId="{BAF1B1D2-84AF-4E62-BBFD-19AF3C666563}" srcOrd="2" destOrd="0" presId="urn:microsoft.com/office/officeart/2005/8/layout/hierarchy1"/>
    <dgm:cxn modelId="{7EB525B5-4E76-45E4-B1B5-0CE8BE3E2AAD}" type="presParOf" srcId="{92263636-66A3-47DE-8209-0078374F7A77}" destId="{4DEE936B-D5CD-463F-9700-7BB0338B6F5C}" srcOrd="3" destOrd="0" presId="urn:microsoft.com/office/officeart/2005/8/layout/hierarchy1"/>
    <dgm:cxn modelId="{B1E3E710-34F5-44E0-8405-14D7A671FC23}" type="presParOf" srcId="{4DEE936B-D5CD-463F-9700-7BB0338B6F5C}" destId="{4E7CD35F-FA24-47C9-9124-13DBF59AA5A2}" srcOrd="0" destOrd="0" presId="urn:microsoft.com/office/officeart/2005/8/layout/hierarchy1"/>
    <dgm:cxn modelId="{9DB98A7F-26DF-440E-B039-3EE505BA68E4}" type="presParOf" srcId="{4E7CD35F-FA24-47C9-9124-13DBF59AA5A2}" destId="{F52E3DDB-5775-471F-A97C-CD6B9F278A79}" srcOrd="0" destOrd="0" presId="urn:microsoft.com/office/officeart/2005/8/layout/hierarchy1"/>
    <dgm:cxn modelId="{0A0CDE09-67EA-474C-8AA3-B9FAC829F455}" type="presParOf" srcId="{4E7CD35F-FA24-47C9-9124-13DBF59AA5A2}" destId="{24F47D06-7E18-4B39-88DD-99231DA1D134}" srcOrd="1" destOrd="0" presId="urn:microsoft.com/office/officeart/2005/8/layout/hierarchy1"/>
    <dgm:cxn modelId="{B6F982B2-54BC-4965-BF11-7E9D229D4DB3}" type="presParOf" srcId="{4DEE936B-D5CD-463F-9700-7BB0338B6F5C}" destId="{34BA8879-9EAC-478C-881F-0C0D6DE5B9D4}" srcOrd="1" destOrd="0" presId="urn:microsoft.com/office/officeart/2005/8/layout/hierarchy1"/>
    <dgm:cxn modelId="{F1B13E4D-3BFE-4A59-974D-643BC130BB6E}" type="presParOf" srcId="{92263636-66A3-47DE-8209-0078374F7A77}" destId="{A5A2F8E6-8DCE-4351-9F74-FE35421B12AB}" srcOrd="4" destOrd="0" presId="urn:microsoft.com/office/officeart/2005/8/layout/hierarchy1"/>
    <dgm:cxn modelId="{A8FE5DB9-04F9-4E74-9CE6-629DE19D50EA}" type="presParOf" srcId="{92263636-66A3-47DE-8209-0078374F7A77}" destId="{731FB7CE-28CB-4D8C-B103-D05DACAED92D}" srcOrd="5" destOrd="0" presId="urn:microsoft.com/office/officeart/2005/8/layout/hierarchy1"/>
    <dgm:cxn modelId="{8E3A1A56-0ADE-4E90-A548-9AF6E6D4A478}" type="presParOf" srcId="{731FB7CE-28CB-4D8C-B103-D05DACAED92D}" destId="{874F982D-190C-4EEC-9842-10A4EEF43AD8}" srcOrd="0" destOrd="0" presId="urn:microsoft.com/office/officeart/2005/8/layout/hierarchy1"/>
    <dgm:cxn modelId="{83086CBF-2A7D-4B4D-B94B-C6940EA67FA3}" type="presParOf" srcId="{874F982D-190C-4EEC-9842-10A4EEF43AD8}" destId="{C141D3A8-7984-4FC2-A9A0-682D0A52A297}" srcOrd="0" destOrd="0" presId="urn:microsoft.com/office/officeart/2005/8/layout/hierarchy1"/>
    <dgm:cxn modelId="{F26DCB51-12D7-4EAA-AAF4-689762ABE5CE}" type="presParOf" srcId="{874F982D-190C-4EEC-9842-10A4EEF43AD8}" destId="{0602F779-B7AC-4531-8BB9-EBCDE9E600E9}" srcOrd="1" destOrd="0" presId="urn:microsoft.com/office/officeart/2005/8/layout/hierarchy1"/>
    <dgm:cxn modelId="{DFB16CEE-FAAB-46AF-9E2F-4C19001B90F2}" type="presParOf" srcId="{731FB7CE-28CB-4D8C-B103-D05DACAED92D}" destId="{E6DD7A3C-DB8B-47A7-87D9-5FA6FA0C28BE}" srcOrd="1" destOrd="0" presId="urn:microsoft.com/office/officeart/2005/8/layout/hierarchy1"/>
    <dgm:cxn modelId="{CCABF181-69F9-45E3-B857-CC56200079F5}" type="presParOf" srcId="{E86D335E-8F2A-4BCF-976A-50E08E3244E6}" destId="{AE39B063-1292-463D-80E4-A2BD37F8FFFD}" srcOrd="4" destOrd="0" presId="urn:microsoft.com/office/officeart/2005/8/layout/hierarchy1"/>
    <dgm:cxn modelId="{63DEA37F-BF3E-4A3C-973C-04DB16F526AD}" type="presParOf" srcId="{E86D335E-8F2A-4BCF-976A-50E08E3244E6}" destId="{B4F98870-B6E2-4E2F-85E1-BC6B7B98B014}" srcOrd="5" destOrd="0" presId="urn:microsoft.com/office/officeart/2005/8/layout/hierarchy1"/>
    <dgm:cxn modelId="{6EB11BB4-AAAD-4013-A431-8147BFD6FB65}" type="presParOf" srcId="{B4F98870-B6E2-4E2F-85E1-BC6B7B98B014}" destId="{DA1B86F7-9794-48F5-9321-384FCEAC1870}" srcOrd="0" destOrd="0" presId="urn:microsoft.com/office/officeart/2005/8/layout/hierarchy1"/>
    <dgm:cxn modelId="{A0272991-39CD-41AE-9904-2152F32B3278}" type="presParOf" srcId="{DA1B86F7-9794-48F5-9321-384FCEAC1870}" destId="{2F0E9B69-C542-4212-98AB-99BB7D2974A6}" srcOrd="0" destOrd="0" presId="urn:microsoft.com/office/officeart/2005/8/layout/hierarchy1"/>
    <dgm:cxn modelId="{2E0A1A5F-0C9C-4ECF-A4F7-E705C155D148}" type="presParOf" srcId="{DA1B86F7-9794-48F5-9321-384FCEAC1870}" destId="{18D8511E-C9E1-45DC-8FEB-BFD83BB964ED}" srcOrd="1" destOrd="0" presId="urn:microsoft.com/office/officeart/2005/8/layout/hierarchy1"/>
    <dgm:cxn modelId="{B6486C4E-F754-472B-B3F3-1F4BF1B727AC}" type="presParOf" srcId="{B4F98870-B6E2-4E2F-85E1-BC6B7B98B014}" destId="{7104DE99-8EA9-4D9E-B322-F1C34765B9BB}" srcOrd="1" destOrd="0" presId="urn:microsoft.com/office/officeart/2005/8/layout/hierarchy1"/>
    <dgm:cxn modelId="{CD61F888-FD1F-4E31-93C7-99EBF5CDF5B2}" type="presParOf" srcId="{7104DE99-8EA9-4D9E-B322-F1C34765B9BB}" destId="{8ABE1F4D-DAEE-4A5B-A4F1-245BCC08ED87}" srcOrd="0" destOrd="0" presId="urn:microsoft.com/office/officeart/2005/8/layout/hierarchy1"/>
    <dgm:cxn modelId="{3B6539FC-1E94-4DFD-982D-D97803F7E166}" type="presParOf" srcId="{7104DE99-8EA9-4D9E-B322-F1C34765B9BB}" destId="{4904D7E8-0A11-43D7-9EF0-E2223F437B6D}" srcOrd="1" destOrd="0" presId="urn:microsoft.com/office/officeart/2005/8/layout/hierarchy1"/>
    <dgm:cxn modelId="{F43B51F5-5CD9-429A-8665-0558243B40DE}" type="presParOf" srcId="{4904D7E8-0A11-43D7-9EF0-E2223F437B6D}" destId="{399D88C4-1BF9-4E92-9019-AD9AAB0AF83F}" srcOrd="0" destOrd="0" presId="urn:microsoft.com/office/officeart/2005/8/layout/hierarchy1"/>
    <dgm:cxn modelId="{A89386BE-453D-41D5-B11A-91F9104635F3}" type="presParOf" srcId="{399D88C4-1BF9-4E92-9019-AD9AAB0AF83F}" destId="{D79606AD-8D30-415C-801B-A332B071FEDA}" srcOrd="0" destOrd="0" presId="urn:microsoft.com/office/officeart/2005/8/layout/hierarchy1"/>
    <dgm:cxn modelId="{3A1FD08A-4A7D-4690-AD26-B2D566888C4C}" type="presParOf" srcId="{399D88C4-1BF9-4E92-9019-AD9AAB0AF83F}" destId="{18707B73-F908-498A-BD35-96A15CF2F9A4}" srcOrd="1" destOrd="0" presId="urn:microsoft.com/office/officeart/2005/8/layout/hierarchy1"/>
    <dgm:cxn modelId="{21E5D87F-F23F-42D9-AD42-BFFE1A56871C}" type="presParOf" srcId="{4904D7E8-0A11-43D7-9EF0-E2223F437B6D}" destId="{20EB36D8-C7B1-4F7C-94BD-93C41C443930}" srcOrd="1" destOrd="0" presId="urn:microsoft.com/office/officeart/2005/8/layout/hierarchy1"/>
    <dgm:cxn modelId="{0CA3F29E-B34A-48DB-922B-7C20D8285926}" type="presParOf" srcId="{7104DE99-8EA9-4D9E-B322-F1C34765B9BB}" destId="{C5AA018C-B177-4376-8705-00AF1C0D9DB1}" srcOrd="2" destOrd="0" presId="urn:microsoft.com/office/officeart/2005/8/layout/hierarchy1"/>
    <dgm:cxn modelId="{3797E32A-4134-4181-8FCB-0784B835E767}" type="presParOf" srcId="{7104DE99-8EA9-4D9E-B322-F1C34765B9BB}" destId="{156B916D-A8B8-470A-80F0-928BF66A2C28}" srcOrd="3" destOrd="0" presId="urn:microsoft.com/office/officeart/2005/8/layout/hierarchy1"/>
    <dgm:cxn modelId="{00226F5B-0557-4EDC-A946-5A36C10C6F90}" type="presParOf" srcId="{156B916D-A8B8-470A-80F0-928BF66A2C28}" destId="{027E3C1D-E964-4F4C-9FCD-9400D3BCAE1E}" srcOrd="0" destOrd="0" presId="urn:microsoft.com/office/officeart/2005/8/layout/hierarchy1"/>
    <dgm:cxn modelId="{368AD705-A94E-4B5C-B057-F3C56767C76F}" type="presParOf" srcId="{027E3C1D-E964-4F4C-9FCD-9400D3BCAE1E}" destId="{D70381E6-508D-44AA-86B6-723299FF60B5}" srcOrd="0" destOrd="0" presId="urn:microsoft.com/office/officeart/2005/8/layout/hierarchy1"/>
    <dgm:cxn modelId="{0D37788F-0074-4C93-9768-19B5DD48B18E}" type="presParOf" srcId="{027E3C1D-E964-4F4C-9FCD-9400D3BCAE1E}" destId="{967974DB-1403-46C7-B6D0-A86E269EED9B}" srcOrd="1" destOrd="0" presId="urn:microsoft.com/office/officeart/2005/8/layout/hierarchy1"/>
    <dgm:cxn modelId="{78F5E7B7-2C55-4BB2-919C-9358A1E03028}" type="presParOf" srcId="{156B916D-A8B8-470A-80F0-928BF66A2C28}" destId="{D113EA9D-22A0-4C5C-8219-6C0211CED967}" srcOrd="1" destOrd="0" presId="urn:microsoft.com/office/officeart/2005/8/layout/hierarchy1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EBEC82-EE71-4266-944B-4D2AB144E765}" type="doc">
      <dgm:prSet loTypeId="urn:microsoft.com/office/officeart/2008/layout/NameandTitleOrganizationalChart" loCatId="hierarchy" qsTypeId="urn:microsoft.com/office/officeart/2005/8/quickstyle/3d3" qsCatId="3D" csTypeId="urn:microsoft.com/office/officeart/2005/8/colors/accent5_2" csCatId="accent5" phldr="1"/>
      <dgm:spPr/>
      <dgm:t>
        <a:bodyPr/>
        <a:lstStyle/>
        <a:p>
          <a:endParaRPr lang="es-PE"/>
        </a:p>
      </dgm:t>
    </dgm:pt>
    <dgm:pt modelId="{B0F3679A-9E55-4CFC-A39A-9FC27954380B}">
      <dgm:prSet phldrT="[Texto]"/>
      <dgm:spPr/>
      <dgm:t>
        <a:bodyPr/>
        <a:lstStyle/>
        <a:p>
          <a:r>
            <a:rPr lang="es-ES"/>
            <a:t>SEGÚN LA POTENCIA.</a:t>
          </a:r>
          <a:endParaRPr lang="es-PE" dirty="0"/>
        </a:p>
      </dgm:t>
    </dgm:pt>
    <dgm:pt modelId="{FB19CBF1-A828-44E0-B8C1-AC1F50451E90}" type="parTrans" cxnId="{78C4F264-E909-49F8-84EA-7EB47B8AAC0D}">
      <dgm:prSet/>
      <dgm:spPr/>
      <dgm:t>
        <a:bodyPr/>
        <a:lstStyle/>
        <a:p>
          <a:endParaRPr lang="es-PE"/>
        </a:p>
      </dgm:t>
    </dgm:pt>
    <dgm:pt modelId="{A4AC637F-7918-461D-AD19-96DE4B0282D4}" type="sibTrans" cxnId="{78C4F264-E909-49F8-84EA-7EB47B8AAC0D}">
      <dgm:prSet/>
      <dgm:spPr/>
      <dgm:t>
        <a:bodyPr/>
        <a:lstStyle/>
        <a:p>
          <a:pPr algn="ctr"/>
          <a:r>
            <a:rPr lang="es-ES" dirty="0"/>
            <a:t>DF</a:t>
          </a:r>
          <a:endParaRPr lang="es-PE" dirty="0"/>
        </a:p>
      </dgm:t>
    </dgm:pt>
    <dgm:pt modelId="{E69557B1-3E48-49C4-B822-2FBAA7FBE669}">
      <dgm:prSet phldrT="[Texto]"/>
      <dgm:spPr/>
      <dgm:t>
        <a:bodyPr/>
        <a:lstStyle/>
        <a:p>
          <a:r>
            <a:rPr lang="es-ES"/>
            <a:t>SEGÚN SU DIRECCIÓN </a:t>
          </a:r>
          <a:endParaRPr lang="es-PE" dirty="0"/>
        </a:p>
      </dgm:t>
    </dgm:pt>
    <dgm:pt modelId="{DB8209F6-3292-4A26-AF47-63B7D657A10F}" type="parTrans" cxnId="{6177DB1F-40A3-4C8F-9B81-5F39EC3B4F2E}">
      <dgm:prSet/>
      <dgm:spPr/>
      <dgm:t>
        <a:bodyPr/>
        <a:lstStyle/>
        <a:p>
          <a:endParaRPr lang="es-PE"/>
        </a:p>
      </dgm:t>
    </dgm:pt>
    <dgm:pt modelId="{1D275E27-9E1C-4B01-8943-6D161509645F}" type="sibTrans" cxnId="{6177DB1F-40A3-4C8F-9B81-5F39EC3B4F2E}">
      <dgm:prSet/>
      <dgm:spPr/>
      <dgm:t>
        <a:bodyPr/>
        <a:lstStyle/>
        <a:p>
          <a:pPr algn="ctr"/>
          <a:r>
            <a:rPr lang="es-ES" dirty="0"/>
            <a:t>UDF</a:t>
          </a:r>
          <a:endParaRPr lang="es-PE" dirty="0"/>
        </a:p>
      </dgm:t>
    </dgm:pt>
    <dgm:pt modelId="{CF3FC8F0-7513-4E8B-9882-5E102C9EB163}">
      <dgm:prSet phldrT="[Texto]"/>
      <dgm:spPr/>
      <dgm:t>
        <a:bodyPr/>
        <a:lstStyle/>
        <a:p>
          <a:r>
            <a:rPr lang="es-ES" dirty="0"/>
            <a:t>SEGÚN SU DIRECCIÓN </a:t>
          </a:r>
          <a:endParaRPr lang="es-PE" dirty="0"/>
        </a:p>
      </dgm:t>
    </dgm:pt>
    <dgm:pt modelId="{DBA70D6A-B486-449A-9725-22E22531AB52}" type="parTrans" cxnId="{F045B2BA-6C69-4849-8ECA-C79B61118DA4}">
      <dgm:prSet/>
      <dgm:spPr/>
      <dgm:t>
        <a:bodyPr/>
        <a:lstStyle/>
        <a:p>
          <a:endParaRPr lang="es-PE"/>
        </a:p>
      </dgm:t>
    </dgm:pt>
    <dgm:pt modelId="{BD5ECFBD-CADA-4D38-B969-315E0CCC050D}" type="sibTrans" cxnId="{F045B2BA-6C69-4849-8ECA-C79B61118DA4}">
      <dgm:prSet/>
      <dgm:spPr/>
      <dgm:t>
        <a:bodyPr/>
        <a:lstStyle/>
        <a:p>
          <a:pPr algn="ctr"/>
          <a:r>
            <a:rPr lang="es-ES" dirty="0"/>
            <a:t>ODF</a:t>
          </a:r>
          <a:endParaRPr lang="es-PE" dirty="0"/>
        </a:p>
      </dgm:t>
    </dgm:pt>
    <dgm:pt modelId="{AE655EF9-045E-4250-B409-B7DDC1344669}">
      <dgm:prSet phldrT="[Texto]"/>
      <dgm:spPr/>
      <dgm:t>
        <a:bodyPr/>
        <a:lstStyle/>
        <a:p>
          <a:r>
            <a:rPr lang="es-ES" dirty="0"/>
            <a:t>SEGÚN – TIPO DE PERFORACIÓN´.</a:t>
          </a:r>
          <a:endParaRPr lang="es-PE" dirty="0"/>
        </a:p>
      </dgm:t>
    </dgm:pt>
    <dgm:pt modelId="{4EAD5828-A3A4-4CA4-978A-024EBB88A24E}" type="parTrans" cxnId="{E6FAFE9C-3F25-4D91-9392-C954BAA56D29}">
      <dgm:prSet/>
      <dgm:spPr/>
      <dgm:t>
        <a:bodyPr/>
        <a:lstStyle/>
        <a:p>
          <a:endParaRPr lang="es-PE"/>
        </a:p>
      </dgm:t>
    </dgm:pt>
    <dgm:pt modelId="{077C7D77-65E1-4184-99A1-8964615E7972}" type="sibTrans" cxnId="{E6FAFE9C-3F25-4D91-9392-C954BAA56D29}">
      <dgm:prSet/>
      <dgm:spPr/>
      <dgm:t>
        <a:bodyPr/>
        <a:lstStyle/>
        <a:p>
          <a:pPr algn="ctr"/>
          <a:r>
            <a:rPr lang="es-ES" dirty="0"/>
            <a:t>BREASTING - RC</a:t>
          </a:r>
          <a:endParaRPr lang="es-PE" dirty="0"/>
        </a:p>
      </dgm:t>
    </dgm:pt>
    <dgm:pt modelId="{BD60E38E-8614-4ED5-8DCE-EDA77444B4D7}">
      <dgm:prSet phldrT="[Texto]"/>
      <dgm:spPr/>
      <dgm:t>
        <a:bodyPr/>
        <a:lstStyle/>
        <a:p>
          <a:r>
            <a:rPr lang="es-ES" dirty="0"/>
            <a:t>SEGÚN – TIPO DE PERFORACIÓN.</a:t>
          </a:r>
          <a:endParaRPr lang="es-PE" dirty="0"/>
        </a:p>
      </dgm:t>
    </dgm:pt>
    <dgm:pt modelId="{63EDAF92-F0E0-4CE8-875C-BACB5FE761D2}" type="parTrans" cxnId="{66221CE4-E122-4514-9B9D-02EBE3044BCF}">
      <dgm:prSet/>
      <dgm:spPr/>
      <dgm:t>
        <a:bodyPr/>
        <a:lstStyle/>
        <a:p>
          <a:endParaRPr lang="es-PE"/>
        </a:p>
      </dgm:t>
    </dgm:pt>
    <dgm:pt modelId="{27C99321-1F68-4DDA-B025-36C4204709DF}" type="sibTrans" cxnId="{66221CE4-E122-4514-9B9D-02EBE3044BCF}">
      <dgm:prSet/>
      <dgm:spPr/>
      <dgm:t>
        <a:bodyPr/>
        <a:lstStyle/>
        <a:p>
          <a:r>
            <a:rPr lang="es-ES" dirty="0"/>
            <a:t>SUB VERTICALES - RC </a:t>
          </a:r>
          <a:endParaRPr lang="es-PE" dirty="0"/>
        </a:p>
      </dgm:t>
    </dgm:pt>
    <dgm:pt modelId="{07D95197-3CBF-4C5D-9374-312008584CE7}">
      <dgm:prSet phldrT="[Texto]"/>
      <dgm:spPr/>
      <dgm:t>
        <a:bodyPr/>
        <a:lstStyle/>
        <a:p>
          <a:r>
            <a:rPr lang="es-ES" dirty="0"/>
            <a:t>SEGÚN – TIPO DE PERFORACIÓN.</a:t>
          </a:r>
          <a:endParaRPr lang="es-PE" dirty="0"/>
        </a:p>
      </dgm:t>
    </dgm:pt>
    <dgm:pt modelId="{3AB2B494-C238-4BB9-B045-8A0BA312A41C}" type="parTrans" cxnId="{7EDA30D7-9AD6-4C51-95DF-1615A5163AC9}">
      <dgm:prSet/>
      <dgm:spPr/>
      <dgm:t>
        <a:bodyPr/>
        <a:lstStyle/>
        <a:p>
          <a:endParaRPr lang="es-PE"/>
        </a:p>
      </dgm:t>
    </dgm:pt>
    <dgm:pt modelId="{8B00C416-DA32-4DE4-B42B-7FEDD46D6CA0}" type="sibTrans" cxnId="{7EDA30D7-9AD6-4C51-95DF-1615A5163AC9}">
      <dgm:prSet/>
      <dgm:spPr/>
      <dgm:t>
        <a:bodyPr/>
        <a:lstStyle/>
        <a:p>
          <a:pPr algn="ctr"/>
          <a:r>
            <a:rPr lang="es-ES" dirty="0"/>
            <a:t>BREASTING - RC</a:t>
          </a:r>
          <a:endParaRPr lang="es-PE" dirty="0"/>
        </a:p>
      </dgm:t>
    </dgm:pt>
    <dgm:pt modelId="{1B5BFD3C-C632-4A8B-96DD-680E108D4CC0}">
      <dgm:prSet phldrT="[Texto]"/>
      <dgm:spPr/>
      <dgm:t>
        <a:bodyPr/>
        <a:lstStyle/>
        <a:p>
          <a:r>
            <a:rPr lang="es-ES" dirty="0"/>
            <a:t>SEGÚN – TIPO DE PERFORACIÓN.</a:t>
          </a:r>
          <a:endParaRPr lang="es-PE" dirty="0"/>
        </a:p>
      </dgm:t>
    </dgm:pt>
    <dgm:pt modelId="{E68B5272-EE96-41B2-97DC-DA3BCCDD8330}" type="sibTrans" cxnId="{1242DAA1-BB85-406B-A676-F051A4ABD006}">
      <dgm:prSet/>
      <dgm:spPr/>
      <dgm:t>
        <a:bodyPr/>
        <a:lstStyle/>
        <a:p>
          <a:r>
            <a:rPr lang="es-ES" dirty="0"/>
            <a:t>SUB VERTICALES - RC</a:t>
          </a:r>
          <a:endParaRPr lang="es-PE" dirty="0"/>
        </a:p>
      </dgm:t>
    </dgm:pt>
    <dgm:pt modelId="{237D500B-80E5-4C02-AB7F-CFBC6AE9433A}" type="parTrans" cxnId="{1242DAA1-BB85-406B-A676-F051A4ABD006}">
      <dgm:prSet/>
      <dgm:spPr/>
      <dgm:t>
        <a:bodyPr/>
        <a:lstStyle/>
        <a:p>
          <a:endParaRPr lang="es-PE"/>
        </a:p>
      </dgm:t>
    </dgm:pt>
    <dgm:pt modelId="{4D6FFB77-486D-4E3A-892C-F0F510FCB661}" type="pres">
      <dgm:prSet presAssocID="{1DEBEC82-EE71-4266-944B-4D2AB144E76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022F4E-982C-4940-BD8A-549E24EC18C9}" type="pres">
      <dgm:prSet presAssocID="{B0F3679A-9E55-4CFC-A39A-9FC27954380B}" presName="hierRoot1" presStyleCnt="0">
        <dgm:presLayoutVars>
          <dgm:hierBranch val="init"/>
        </dgm:presLayoutVars>
      </dgm:prSet>
      <dgm:spPr/>
    </dgm:pt>
    <dgm:pt modelId="{997C3198-ED49-4F2E-BFC0-2AF75D0DD9A1}" type="pres">
      <dgm:prSet presAssocID="{B0F3679A-9E55-4CFC-A39A-9FC27954380B}" presName="rootComposite1" presStyleCnt="0"/>
      <dgm:spPr/>
    </dgm:pt>
    <dgm:pt modelId="{3EC73015-7AA1-42F2-BEE4-93BFE5752416}" type="pres">
      <dgm:prSet presAssocID="{B0F3679A-9E55-4CFC-A39A-9FC27954380B}" presName="rootText1" presStyleLbl="node0" presStyleIdx="0" presStyleCnt="1">
        <dgm:presLayoutVars>
          <dgm:chMax/>
          <dgm:chPref val="3"/>
        </dgm:presLayoutVars>
      </dgm:prSet>
      <dgm:spPr/>
    </dgm:pt>
    <dgm:pt modelId="{849847A0-5EFA-42E6-8BD2-426824A76996}" type="pres">
      <dgm:prSet presAssocID="{B0F3679A-9E55-4CFC-A39A-9FC27954380B}" presName="titleText1" presStyleLbl="fgAcc0" presStyleIdx="0" presStyleCnt="1">
        <dgm:presLayoutVars>
          <dgm:chMax val="0"/>
          <dgm:chPref val="0"/>
        </dgm:presLayoutVars>
      </dgm:prSet>
      <dgm:spPr/>
    </dgm:pt>
    <dgm:pt modelId="{63D442F2-E9AF-463D-A15E-7BF31DBE366A}" type="pres">
      <dgm:prSet presAssocID="{B0F3679A-9E55-4CFC-A39A-9FC27954380B}" presName="rootConnector1" presStyleLbl="node1" presStyleIdx="0" presStyleCnt="6"/>
      <dgm:spPr/>
    </dgm:pt>
    <dgm:pt modelId="{D0DDF19C-1B39-4201-B26C-D6400AD439F8}" type="pres">
      <dgm:prSet presAssocID="{B0F3679A-9E55-4CFC-A39A-9FC27954380B}" presName="hierChild2" presStyleCnt="0"/>
      <dgm:spPr/>
    </dgm:pt>
    <dgm:pt modelId="{8BF5153B-F488-46E2-8FB0-15A1D5820E88}" type="pres">
      <dgm:prSet presAssocID="{DBA70D6A-B486-449A-9725-22E22531AB52}" presName="Name37" presStyleLbl="parChTrans1D2" presStyleIdx="0" presStyleCnt="2"/>
      <dgm:spPr/>
    </dgm:pt>
    <dgm:pt modelId="{9AEBB1FE-916E-4C7B-BC36-5EE1449A77AD}" type="pres">
      <dgm:prSet presAssocID="{CF3FC8F0-7513-4E8B-9882-5E102C9EB163}" presName="hierRoot2" presStyleCnt="0">
        <dgm:presLayoutVars>
          <dgm:hierBranch val="init"/>
        </dgm:presLayoutVars>
      </dgm:prSet>
      <dgm:spPr/>
    </dgm:pt>
    <dgm:pt modelId="{14EB7EE2-0FEC-4B52-95CE-3C7834ACD3EF}" type="pres">
      <dgm:prSet presAssocID="{CF3FC8F0-7513-4E8B-9882-5E102C9EB163}" presName="rootComposite" presStyleCnt="0"/>
      <dgm:spPr/>
    </dgm:pt>
    <dgm:pt modelId="{00EBB4E3-39C7-4C18-86B5-F176B5B21B6E}" type="pres">
      <dgm:prSet presAssocID="{CF3FC8F0-7513-4E8B-9882-5E102C9EB163}" presName="rootText" presStyleLbl="node1" presStyleIdx="0" presStyleCnt="6">
        <dgm:presLayoutVars>
          <dgm:chMax/>
          <dgm:chPref val="3"/>
        </dgm:presLayoutVars>
      </dgm:prSet>
      <dgm:spPr/>
    </dgm:pt>
    <dgm:pt modelId="{8031CFA3-D1BF-4145-9D1A-5040C065266B}" type="pres">
      <dgm:prSet presAssocID="{CF3FC8F0-7513-4E8B-9882-5E102C9EB163}" presName="titleText2" presStyleLbl="fgAcc1" presStyleIdx="0" presStyleCnt="6">
        <dgm:presLayoutVars>
          <dgm:chMax val="0"/>
          <dgm:chPref val="0"/>
        </dgm:presLayoutVars>
      </dgm:prSet>
      <dgm:spPr/>
    </dgm:pt>
    <dgm:pt modelId="{D0A861AD-9318-49DA-885D-B33A57F9FB05}" type="pres">
      <dgm:prSet presAssocID="{CF3FC8F0-7513-4E8B-9882-5E102C9EB163}" presName="rootConnector" presStyleLbl="node2" presStyleIdx="0" presStyleCnt="0"/>
      <dgm:spPr/>
    </dgm:pt>
    <dgm:pt modelId="{ECB9CB54-76B5-4AA3-9F2C-4F8A9031AE77}" type="pres">
      <dgm:prSet presAssocID="{CF3FC8F0-7513-4E8B-9882-5E102C9EB163}" presName="hierChild4" presStyleCnt="0"/>
      <dgm:spPr/>
    </dgm:pt>
    <dgm:pt modelId="{5CB746EC-5415-4E55-B426-156C9031DD17}" type="pres">
      <dgm:prSet presAssocID="{4EAD5828-A3A4-4CA4-978A-024EBB88A24E}" presName="Name37" presStyleLbl="parChTrans1D3" presStyleIdx="0" presStyleCnt="4"/>
      <dgm:spPr/>
    </dgm:pt>
    <dgm:pt modelId="{6015D0F5-051D-4660-8FB4-A33AA6C131E4}" type="pres">
      <dgm:prSet presAssocID="{AE655EF9-045E-4250-B409-B7DDC1344669}" presName="hierRoot2" presStyleCnt="0">
        <dgm:presLayoutVars>
          <dgm:hierBranch val="init"/>
        </dgm:presLayoutVars>
      </dgm:prSet>
      <dgm:spPr/>
    </dgm:pt>
    <dgm:pt modelId="{30D0F2CB-A964-47B7-A4FB-ECBFB92CDF98}" type="pres">
      <dgm:prSet presAssocID="{AE655EF9-045E-4250-B409-B7DDC1344669}" presName="rootComposite" presStyleCnt="0"/>
      <dgm:spPr/>
    </dgm:pt>
    <dgm:pt modelId="{511AB69F-BC59-4DF9-9ACA-916DC1F32CFE}" type="pres">
      <dgm:prSet presAssocID="{AE655EF9-045E-4250-B409-B7DDC1344669}" presName="rootText" presStyleLbl="node1" presStyleIdx="1" presStyleCnt="6">
        <dgm:presLayoutVars>
          <dgm:chMax/>
          <dgm:chPref val="3"/>
        </dgm:presLayoutVars>
      </dgm:prSet>
      <dgm:spPr/>
    </dgm:pt>
    <dgm:pt modelId="{299FF09D-0BBA-4F49-840C-0180278F4BF6}" type="pres">
      <dgm:prSet presAssocID="{AE655EF9-045E-4250-B409-B7DDC1344669}" presName="titleText2" presStyleLbl="fgAcc1" presStyleIdx="1" presStyleCnt="6">
        <dgm:presLayoutVars>
          <dgm:chMax val="0"/>
          <dgm:chPref val="0"/>
        </dgm:presLayoutVars>
      </dgm:prSet>
      <dgm:spPr/>
    </dgm:pt>
    <dgm:pt modelId="{0ECD642F-7D50-4C9C-AED0-95143AD81FFE}" type="pres">
      <dgm:prSet presAssocID="{AE655EF9-045E-4250-B409-B7DDC1344669}" presName="rootConnector" presStyleLbl="node3" presStyleIdx="0" presStyleCnt="0"/>
      <dgm:spPr/>
    </dgm:pt>
    <dgm:pt modelId="{B97817BB-9A71-40B7-8008-913CBB261D81}" type="pres">
      <dgm:prSet presAssocID="{AE655EF9-045E-4250-B409-B7DDC1344669}" presName="hierChild4" presStyleCnt="0"/>
      <dgm:spPr/>
    </dgm:pt>
    <dgm:pt modelId="{7798F093-0496-4549-A7E1-28A920B5256F}" type="pres">
      <dgm:prSet presAssocID="{AE655EF9-045E-4250-B409-B7DDC1344669}" presName="hierChild5" presStyleCnt="0"/>
      <dgm:spPr/>
    </dgm:pt>
    <dgm:pt modelId="{77D67594-0CE1-4065-85C2-87B76C19D848}" type="pres">
      <dgm:prSet presAssocID="{63EDAF92-F0E0-4CE8-875C-BACB5FE761D2}" presName="Name37" presStyleLbl="parChTrans1D3" presStyleIdx="1" presStyleCnt="4"/>
      <dgm:spPr/>
    </dgm:pt>
    <dgm:pt modelId="{871FF96F-B9AD-4D12-AAF1-6F6DD98E97E2}" type="pres">
      <dgm:prSet presAssocID="{BD60E38E-8614-4ED5-8DCE-EDA77444B4D7}" presName="hierRoot2" presStyleCnt="0">
        <dgm:presLayoutVars>
          <dgm:hierBranch val="init"/>
        </dgm:presLayoutVars>
      </dgm:prSet>
      <dgm:spPr/>
    </dgm:pt>
    <dgm:pt modelId="{5D07BBCF-0DCF-4C4F-A6EE-B6D7D041BBF1}" type="pres">
      <dgm:prSet presAssocID="{BD60E38E-8614-4ED5-8DCE-EDA77444B4D7}" presName="rootComposite" presStyleCnt="0"/>
      <dgm:spPr/>
    </dgm:pt>
    <dgm:pt modelId="{3FDE1B94-7C86-4778-9A2C-BFF9A1F3E4DC}" type="pres">
      <dgm:prSet presAssocID="{BD60E38E-8614-4ED5-8DCE-EDA77444B4D7}" presName="rootText" presStyleLbl="node1" presStyleIdx="2" presStyleCnt="6">
        <dgm:presLayoutVars>
          <dgm:chMax/>
          <dgm:chPref val="3"/>
        </dgm:presLayoutVars>
      </dgm:prSet>
      <dgm:spPr/>
    </dgm:pt>
    <dgm:pt modelId="{A69BB810-96F9-4AB6-8BC2-7A669618447B}" type="pres">
      <dgm:prSet presAssocID="{BD60E38E-8614-4ED5-8DCE-EDA77444B4D7}" presName="titleText2" presStyleLbl="fgAcc1" presStyleIdx="2" presStyleCnt="6">
        <dgm:presLayoutVars>
          <dgm:chMax val="0"/>
          <dgm:chPref val="0"/>
        </dgm:presLayoutVars>
      </dgm:prSet>
      <dgm:spPr/>
    </dgm:pt>
    <dgm:pt modelId="{CE1EB350-991F-4148-8605-70BA0F1879FC}" type="pres">
      <dgm:prSet presAssocID="{BD60E38E-8614-4ED5-8DCE-EDA77444B4D7}" presName="rootConnector" presStyleLbl="node3" presStyleIdx="0" presStyleCnt="0"/>
      <dgm:spPr/>
    </dgm:pt>
    <dgm:pt modelId="{AF012C5B-A683-427C-B3DD-1451D2141190}" type="pres">
      <dgm:prSet presAssocID="{BD60E38E-8614-4ED5-8DCE-EDA77444B4D7}" presName="hierChild4" presStyleCnt="0"/>
      <dgm:spPr/>
    </dgm:pt>
    <dgm:pt modelId="{31189623-7C9E-4879-A4AD-D02CE981D117}" type="pres">
      <dgm:prSet presAssocID="{BD60E38E-8614-4ED5-8DCE-EDA77444B4D7}" presName="hierChild5" presStyleCnt="0"/>
      <dgm:spPr/>
    </dgm:pt>
    <dgm:pt modelId="{D1A81D1B-8C14-43C5-B1B6-C89A2A148308}" type="pres">
      <dgm:prSet presAssocID="{CF3FC8F0-7513-4E8B-9882-5E102C9EB163}" presName="hierChild5" presStyleCnt="0"/>
      <dgm:spPr/>
    </dgm:pt>
    <dgm:pt modelId="{44E80998-D470-4BCE-9797-5B306B04A612}" type="pres">
      <dgm:prSet presAssocID="{DB8209F6-3292-4A26-AF47-63B7D657A10F}" presName="Name37" presStyleLbl="parChTrans1D2" presStyleIdx="1" presStyleCnt="2"/>
      <dgm:spPr/>
    </dgm:pt>
    <dgm:pt modelId="{4BF3D69F-7669-4247-87F3-89C4505B295F}" type="pres">
      <dgm:prSet presAssocID="{E69557B1-3E48-49C4-B822-2FBAA7FBE669}" presName="hierRoot2" presStyleCnt="0">
        <dgm:presLayoutVars>
          <dgm:hierBranch val="init"/>
        </dgm:presLayoutVars>
      </dgm:prSet>
      <dgm:spPr/>
    </dgm:pt>
    <dgm:pt modelId="{8E49D725-300B-4BC2-AF87-96C86E564EFA}" type="pres">
      <dgm:prSet presAssocID="{E69557B1-3E48-49C4-B822-2FBAA7FBE669}" presName="rootComposite" presStyleCnt="0"/>
      <dgm:spPr/>
    </dgm:pt>
    <dgm:pt modelId="{D7D2296E-DE48-43EA-9CE9-DFBC7E381C48}" type="pres">
      <dgm:prSet presAssocID="{E69557B1-3E48-49C4-B822-2FBAA7FBE669}" presName="rootText" presStyleLbl="node1" presStyleIdx="3" presStyleCnt="6">
        <dgm:presLayoutVars>
          <dgm:chMax/>
          <dgm:chPref val="3"/>
        </dgm:presLayoutVars>
      </dgm:prSet>
      <dgm:spPr/>
    </dgm:pt>
    <dgm:pt modelId="{3FD82A9F-08B3-407C-950C-BF90EE99C359}" type="pres">
      <dgm:prSet presAssocID="{E69557B1-3E48-49C4-B822-2FBAA7FBE669}" presName="titleText2" presStyleLbl="fgAcc1" presStyleIdx="3" presStyleCnt="6">
        <dgm:presLayoutVars>
          <dgm:chMax val="0"/>
          <dgm:chPref val="0"/>
        </dgm:presLayoutVars>
      </dgm:prSet>
      <dgm:spPr/>
    </dgm:pt>
    <dgm:pt modelId="{1D95AEDE-2D5C-43D3-9702-EF4D636D7047}" type="pres">
      <dgm:prSet presAssocID="{E69557B1-3E48-49C4-B822-2FBAA7FBE669}" presName="rootConnector" presStyleLbl="node2" presStyleIdx="0" presStyleCnt="0"/>
      <dgm:spPr/>
    </dgm:pt>
    <dgm:pt modelId="{F550A248-F691-45B3-A675-BFD2B537D3BD}" type="pres">
      <dgm:prSet presAssocID="{E69557B1-3E48-49C4-B822-2FBAA7FBE669}" presName="hierChild4" presStyleCnt="0"/>
      <dgm:spPr/>
    </dgm:pt>
    <dgm:pt modelId="{FAB6C925-248D-4A51-90F0-8EF4FECBD1F4}" type="pres">
      <dgm:prSet presAssocID="{3AB2B494-C238-4BB9-B045-8A0BA312A41C}" presName="Name37" presStyleLbl="parChTrans1D3" presStyleIdx="2" presStyleCnt="4"/>
      <dgm:spPr/>
    </dgm:pt>
    <dgm:pt modelId="{5D1F4FDA-DBEF-4907-8F62-8D63B235B383}" type="pres">
      <dgm:prSet presAssocID="{07D95197-3CBF-4C5D-9374-312008584CE7}" presName="hierRoot2" presStyleCnt="0">
        <dgm:presLayoutVars>
          <dgm:hierBranch val="init"/>
        </dgm:presLayoutVars>
      </dgm:prSet>
      <dgm:spPr/>
    </dgm:pt>
    <dgm:pt modelId="{5796871E-934D-4610-85F0-C01CA8C1CF18}" type="pres">
      <dgm:prSet presAssocID="{07D95197-3CBF-4C5D-9374-312008584CE7}" presName="rootComposite" presStyleCnt="0"/>
      <dgm:spPr/>
    </dgm:pt>
    <dgm:pt modelId="{E05068CE-414D-4F64-AF68-5E188BAA63C9}" type="pres">
      <dgm:prSet presAssocID="{07D95197-3CBF-4C5D-9374-312008584CE7}" presName="rootText" presStyleLbl="node1" presStyleIdx="4" presStyleCnt="6">
        <dgm:presLayoutVars>
          <dgm:chMax/>
          <dgm:chPref val="3"/>
        </dgm:presLayoutVars>
      </dgm:prSet>
      <dgm:spPr/>
    </dgm:pt>
    <dgm:pt modelId="{8640A728-B835-42FD-8D49-B895F92124F5}" type="pres">
      <dgm:prSet presAssocID="{07D95197-3CBF-4C5D-9374-312008584CE7}" presName="titleText2" presStyleLbl="fgAcc1" presStyleIdx="4" presStyleCnt="6">
        <dgm:presLayoutVars>
          <dgm:chMax val="0"/>
          <dgm:chPref val="0"/>
        </dgm:presLayoutVars>
      </dgm:prSet>
      <dgm:spPr/>
    </dgm:pt>
    <dgm:pt modelId="{00577B4F-8733-4F80-A1AF-ED9E36CEA74A}" type="pres">
      <dgm:prSet presAssocID="{07D95197-3CBF-4C5D-9374-312008584CE7}" presName="rootConnector" presStyleLbl="node3" presStyleIdx="0" presStyleCnt="0"/>
      <dgm:spPr/>
    </dgm:pt>
    <dgm:pt modelId="{6510F24B-D93E-47B0-96B0-FFA42697A54A}" type="pres">
      <dgm:prSet presAssocID="{07D95197-3CBF-4C5D-9374-312008584CE7}" presName="hierChild4" presStyleCnt="0"/>
      <dgm:spPr/>
    </dgm:pt>
    <dgm:pt modelId="{60F32416-C68E-4DDE-AB96-F2F22150FEE7}" type="pres">
      <dgm:prSet presAssocID="{07D95197-3CBF-4C5D-9374-312008584CE7}" presName="hierChild5" presStyleCnt="0"/>
      <dgm:spPr/>
    </dgm:pt>
    <dgm:pt modelId="{39390056-2815-489C-AF55-ACCB76C96728}" type="pres">
      <dgm:prSet presAssocID="{237D500B-80E5-4C02-AB7F-CFBC6AE9433A}" presName="Name37" presStyleLbl="parChTrans1D3" presStyleIdx="3" presStyleCnt="4"/>
      <dgm:spPr/>
    </dgm:pt>
    <dgm:pt modelId="{149F7D19-8633-4A68-A962-26ADD1D84BD5}" type="pres">
      <dgm:prSet presAssocID="{1B5BFD3C-C632-4A8B-96DD-680E108D4CC0}" presName="hierRoot2" presStyleCnt="0">
        <dgm:presLayoutVars>
          <dgm:hierBranch val="init"/>
        </dgm:presLayoutVars>
      </dgm:prSet>
      <dgm:spPr/>
    </dgm:pt>
    <dgm:pt modelId="{A533FF89-4278-4678-8C24-DFECA7E0E51A}" type="pres">
      <dgm:prSet presAssocID="{1B5BFD3C-C632-4A8B-96DD-680E108D4CC0}" presName="rootComposite" presStyleCnt="0"/>
      <dgm:spPr/>
    </dgm:pt>
    <dgm:pt modelId="{70223C65-329B-4063-96F5-238C61223E5E}" type="pres">
      <dgm:prSet presAssocID="{1B5BFD3C-C632-4A8B-96DD-680E108D4CC0}" presName="rootText" presStyleLbl="node1" presStyleIdx="5" presStyleCnt="6">
        <dgm:presLayoutVars>
          <dgm:chMax/>
          <dgm:chPref val="3"/>
        </dgm:presLayoutVars>
      </dgm:prSet>
      <dgm:spPr/>
    </dgm:pt>
    <dgm:pt modelId="{E82FCAEC-076B-4D26-9BEF-CA575C83E672}" type="pres">
      <dgm:prSet presAssocID="{1B5BFD3C-C632-4A8B-96DD-680E108D4CC0}" presName="titleText2" presStyleLbl="fgAcc1" presStyleIdx="5" presStyleCnt="6">
        <dgm:presLayoutVars>
          <dgm:chMax val="0"/>
          <dgm:chPref val="0"/>
        </dgm:presLayoutVars>
      </dgm:prSet>
      <dgm:spPr/>
    </dgm:pt>
    <dgm:pt modelId="{E4C9CC85-D1E2-4B82-82CF-205FE6516F97}" type="pres">
      <dgm:prSet presAssocID="{1B5BFD3C-C632-4A8B-96DD-680E108D4CC0}" presName="rootConnector" presStyleLbl="node3" presStyleIdx="0" presStyleCnt="0"/>
      <dgm:spPr/>
    </dgm:pt>
    <dgm:pt modelId="{B3AEE340-20E6-45C0-AB72-5B52B5DDF404}" type="pres">
      <dgm:prSet presAssocID="{1B5BFD3C-C632-4A8B-96DD-680E108D4CC0}" presName="hierChild4" presStyleCnt="0"/>
      <dgm:spPr/>
    </dgm:pt>
    <dgm:pt modelId="{191F85B8-942D-4E20-AA65-966B740CF2E6}" type="pres">
      <dgm:prSet presAssocID="{1B5BFD3C-C632-4A8B-96DD-680E108D4CC0}" presName="hierChild5" presStyleCnt="0"/>
      <dgm:spPr/>
    </dgm:pt>
    <dgm:pt modelId="{E04F0943-698A-45A1-93C9-400FC2F125DD}" type="pres">
      <dgm:prSet presAssocID="{E69557B1-3E48-49C4-B822-2FBAA7FBE669}" presName="hierChild5" presStyleCnt="0"/>
      <dgm:spPr/>
    </dgm:pt>
    <dgm:pt modelId="{1C229019-981C-4F7C-BBD8-E46E621A1C28}" type="pres">
      <dgm:prSet presAssocID="{B0F3679A-9E55-4CFC-A39A-9FC27954380B}" presName="hierChild3" presStyleCnt="0"/>
      <dgm:spPr/>
    </dgm:pt>
  </dgm:ptLst>
  <dgm:cxnLst>
    <dgm:cxn modelId="{F7C4FC06-37DA-4410-9455-52A84A9832A4}" type="presOf" srcId="{BD5ECFBD-CADA-4D38-B969-315E0CCC050D}" destId="{8031CFA3-D1BF-4145-9D1A-5040C065266B}" srcOrd="0" destOrd="0" presId="urn:microsoft.com/office/officeart/2008/layout/NameandTitleOrganizationalChart"/>
    <dgm:cxn modelId="{38B7840B-E9C7-4161-9BD5-DFE9EE1FFF25}" type="presOf" srcId="{B0F3679A-9E55-4CFC-A39A-9FC27954380B}" destId="{3EC73015-7AA1-42F2-BEE4-93BFE5752416}" srcOrd="0" destOrd="0" presId="urn:microsoft.com/office/officeart/2008/layout/NameandTitleOrganizationalChart"/>
    <dgm:cxn modelId="{CD47221B-ABC5-499F-8845-8665ACFEB01F}" type="presOf" srcId="{BD60E38E-8614-4ED5-8DCE-EDA77444B4D7}" destId="{CE1EB350-991F-4148-8605-70BA0F1879FC}" srcOrd="1" destOrd="0" presId="urn:microsoft.com/office/officeart/2008/layout/NameandTitleOrganizationalChart"/>
    <dgm:cxn modelId="{6177DB1F-40A3-4C8F-9B81-5F39EC3B4F2E}" srcId="{B0F3679A-9E55-4CFC-A39A-9FC27954380B}" destId="{E69557B1-3E48-49C4-B822-2FBAA7FBE669}" srcOrd="1" destOrd="0" parTransId="{DB8209F6-3292-4A26-AF47-63B7D657A10F}" sibTransId="{1D275E27-9E1C-4B01-8943-6D161509645F}"/>
    <dgm:cxn modelId="{F8DD7A22-E92B-48E0-8174-6088BF1CEC40}" type="presOf" srcId="{1D275E27-9E1C-4B01-8943-6D161509645F}" destId="{3FD82A9F-08B3-407C-950C-BF90EE99C359}" srcOrd="0" destOrd="0" presId="urn:microsoft.com/office/officeart/2008/layout/NameandTitleOrganizationalChart"/>
    <dgm:cxn modelId="{22EAD325-5E5A-4A21-BDEF-319BC9FAABFD}" type="presOf" srcId="{BD60E38E-8614-4ED5-8DCE-EDA77444B4D7}" destId="{3FDE1B94-7C86-4778-9A2C-BFF9A1F3E4DC}" srcOrd="0" destOrd="0" presId="urn:microsoft.com/office/officeart/2008/layout/NameandTitleOrganizationalChart"/>
    <dgm:cxn modelId="{FA66412C-51E5-43F8-9D35-25C274CCC7FB}" type="presOf" srcId="{B0F3679A-9E55-4CFC-A39A-9FC27954380B}" destId="{63D442F2-E9AF-463D-A15E-7BF31DBE366A}" srcOrd="1" destOrd="0" presId="urn:microsoft.com/office/officeart/2008/layout/NameandTitleOrganizationalChart"/>
    <dgm:cxn modelId="{979DC52E-9951-46DD-ABCC-AF4F31255916}" type="presOf" srcId="{4EAD5828-A3A4-4CA4-978A-024EBB88A24E}" destId="{5CB746EC-5415-4E55-B426-156C9031DD17}" srcOrd="0" destOrd="0" presId="urn:microsoft.com/office/officeart/2008/layout/NameandTitleOrganizationalChart"/>
    <dgm:cxn modelId="{1295213B-DC49-4023-8980-3ED8769E6AD7}" type="presOf" srcId="{3AB2B494-C238-4BB9-B045-8A0BA312A41C}" destId="{FAB6C925-248D-4A51-90F0-8EF4FECBD1F4}" srcOrd="0" destOrd="0" presId="urn:microsoft.com/office/officeart/2008/layout/NameandTitleOrganizationalChart"/>
    <dgm:cxn modelId="{54265F5F-5C57-4D4F-A8A7-FA87A9E8E632}" type="presOf" srcId="{CF3FC8F0-7513-4E8B-9882-5E102C9EB163}" destId="{00EBB4E3-39C7-4C18-86B5-F176B5B21B6E}" srcOrd="0" destOrd="0" presId="urn:microsoft.com/office/officeart/2008/layout/NameandTitleOrganizationalChart"/>
    <dgm:cxn modelId="{15137841-4FCA-4B21-BB3D-24CB1A47606E}" type="presOf" srcId="{1B5BFD3C-C632-4A8B-96DD-680E108D4CC0}" destId="{70223C65-329B-4063-96F5-238C61223E5E}" srcOrd="0" destOrd="0" presId="urn:microsoft.com/office/officeart/2008/layout/NameandTitleOrganizationalChart"/>
    <dgm:cxn modelId="{DD8CE444-E0A4-4374-9F14-5D663DB38FA1}" type="presOf" srcId="{AE655EF9-045E-4250-B409-B7DDC1344669}" destId="{511AB69F-BC59-4DF9-9ACA-916DC1F32CFE}" srcOrd="0" destOrd="0" presId="urn:microsoft.com/office/officeart/2008/layout/NameandTitleOrganizationalChart"/>
    <dgm:cxn modelId="{78C4F264-E909-49F8-84EA-7EB47B8AAC0D}" srcId="{1DEBEC82-EE71-4266-944B-4D2AB144E765}" destId="{B0F3679A-9E55-4CFC-A39A-9FC27954380B}" srcOrd="0" destOrd="0" parTransId="{FB19CBF1-A828-44E0-B8C1-AC1F50451E90}" sibTransId="{A4AC637F-7918-461D-AD19-96DE4B0282D4}"/>
    <dgm:cxn modelId="{4835524D-CC55-4633-A4F8-39E16976FDAA}" type="presOf" srcId="{CF3FC8F0-7513-4E8B-9882-5E102C9EB163}" destId="{D0A861AD-9318-49DA-885D-B33A57F9FB05}" srcOrd="1" destOrd="0" presId="urn:microsoft.com/office/officeart/2008/layout/NameandTitleOrganizationalChart"/>
    <dgm:cxn modelId="{2A13A95A-9F83-4DC5-8196-1216E6C86C4E}" type="presOf" srcId="{237D500B-80E5-4C02-AB7F-CFBC6AE9433A}" destId="{39390056-2815-489C-AF55-ACCB76C96728}" srcOrd="0" destOrd="0" presId="urn:microsoft.com/office/officeart/2008/layout/NameandTitleOrganizationalChart"/>
    <dgm:cxn modelId="{3F233781-6376-42AD-8516-CDF4785D96D4}" type="presOf" srcId="{077C7D77-65E1-4184-99A1-8964615E7972}" destId="{299FF09D-0BBA-4F49-840C-0180278F4BF6}" srcOrd="0" destOrd="0" presId="urn:microsoft.com/office/officeart/2008/layout/NameandTitleOrganizationalChart"/>
    <dgm:cxn modelId="{26C89691-DFB8-4ABE-AF92-BDE1DD712484}" type="presOf" srcId="{A4AC637F-7918-461D-AD19-96DE4B0282D4}" destId="{849847A0-5EFA-42E6-8BD2-426824A76996}" srcOrd="0" destOrd="0" presId="urn:microsoft.com/office/officeart/2008/layout/NameandTitleOrganizationalChart"/>
    <dgm:cxn modelId="{A9B03895-5082-4DD1-99BA-A4E6C46E2BC5}" type="presOf" srcId="{DB8209F6-3292-4A26-AF47-63B7D657A10F}" destId="{44E80998-D470-4BCE-9797-5B306B04A612}" srcOrd="0" destOrd="0" presId="urn:microsoft.com/office/officeart/2008/layout/NameandTitleOrganizationalChart"/>
    <dgm:cxn modelId="{E6FAFE9C-3F25-4D91-9392-C954BAA56D29}" srcId="{CF3FC8F0-7513-4E8B-9882-5E102C9EB163}" destId="{AE655EF9-045E-4250-B409-B7DDC1344669}" srcOrd="0" destOrd="0" parTransId="{4EAD5828-A3A4-4CA4-978A-024EBB88A24E}" sibTransId="{077C7D77-65E1-4184-99A1-8964615E7972}"/>
    <dgm:cxn modelId="{1242DAA1-BB85-406B-A676-F051A4ABD006}" srcId="{E69557B1-3E48-49C4-B822-2FBAA7FBE669}" destId="{1B5BFD3C-C632-4A8B-96DD-680E108D4CC0}" srcOrd="1" destOrd="0" parTransId="{237D500B-80E5-4C02-AB7F-CFBC6AE9433A}" sibTransId="{E68B5272-EE96-41B2-97DC-DA3BCCDD8330}"/>
    <dgm:cxn modelId="{B13FA9AB-881B-4223-904C-FEA78E7EE42C}" type="presOf" srcId="{63EDAF92-F0E0-4CE8-875C-BACB5FE761D2}" destId="{77D67594-0CE1-4065-85C2-87B76C19D848}" srcOrd="0" destOrd="0" presId="urn:microsoft.com/office/officeart/2008/layout/NameandTitleOrganizationalChart"/>
    <dgm:cxn modelId="{01E4A2AF-D7B1-4118-8ED0-8C77A2BC76A8}" type="presOf" srcId="{E69557B1-3E48-49C4-B822-2FBAA7FBE669}" destId="{D7D2296E-DE48-43EA-9CE9-DFBC7E381C48}" srcOrd="0" destOrd="0" presId="urn:microsoft.com/office/officeart/2008/layout/NameandTitleOrganizationalChart"/>
    <dgm:cxn modelId="{F045B2BA-6C69-4849-8ECA-C79B61118DA4}" srcId="{B0F3679A-9E55-4CFC-A39A-9FC27954380B}" destId="{CF3FC8F0-7513-4E8B-9882-5E102C9EB163}" srcOrd="0" destOrd="0" parTransId="{DBA70D6A-B486-449A-9725-22E22531AB52}" sibTransId="{BD5ECFBD-CADA-4D38-B969-315E0CCC050D}"/>
    <dgm:cxn modelId="{AC065EBE-FF26-4BC9-852A-7C82A0DBCFE5}" type="presOf" srcId="{E68B5272-EE96-41B2-97DC-DA3BCCDD8330}" destId="{E82FCAEC-076B-4D26-9BEF-CA575C83E672}" srcOrd="0" destOrd="0" presId="urn:microsoft.com/office/officeart/2008/layout/NameandTitleOrganizationalChart"/>
    <dgm:cxn modelId="{4FCF8ECB-A7DB-4C13-8139-FA16D10704A5}" type="presOf" srcId="{1B5BFD3C-C632-4A8B-96DD-680E108D4CC0}" destId="{E4C9CC85-D1E2-4B82-82CF-205FE6516F97}" srcOrd="1" destOrd="0" presId="urn:microsoft.com/office/officeart/2008/layout/NameandTitleOrganizationalChart"/>
    <dgm:cxn modelId="{052B7FD0-0687-45DA-AD24-7C853A80B935}" type="presOf" srcId="{07D95197-3CBF-4C5D-9374-312008584CE7}" destId="{00577B4F-8733-4F80-A1AF-ED9E36CEA74A}" srcOrd="1" destOrd="0" presId="urn:microsoft.com/office/officeart/2008/layout/NameandTitleOrganizationalChart"/>
    <dgm:cxn modelId="{4412F3D1-EF8D-4BF2-8339-445E05841686}" type="presOf" srcId="{DBA70D6A-B486-449A-9725-22E22531AB52}" destId="{8BF5153B-F488-46E2-8FB0-15A1D5820E88}" srcOrd="0" destOrd="0" presId="urn:microsoft.com/office/officeart/2008/layout/NameandTitleOrganizationalChart"/>
    <dgm:cxn modelId="{7EDA30D7-9AD6-4C51-95DF-1615A5163AC9}" srcId="{E69557B1-3E48-49C4-B822-2FBAA7FBE669}" destId="{07D95197-3CBF-4C5D-9374-312008584CE7}" srcOrd="0" destOrd="0" parTransId="{3AB2B494-C238-4BB9-B045-8A0BA312A41C}" sibTransId="{8B00C416-DA32-4DE4-B42B-7FEDD46D6CA0}"/>
    <dgm:cxn modelId="{66221CE4-E122-4514-9B9D-02EBE3044BCF}" srcId="{CF3FC8F0-7513-4E8B-9882-5E102C9EB163}" destId="{BD60E38E-8614-4ED5-8DCE-EDA77444B4D7}" srcOrd="1" destOrd="0" parTransId="{63EDAF92-F0E0-4CE8-875C-BACB5FE761D2}" sibTransId="{27C99321-1F68-4DDA-B025-36C4204709DF}"/>
    <dgm:cxn modelId="{B0D857EC-CC15-4DE1-AC71-C38B8AAD06BE}" type="presOf" srcId="{1DEBEC82-EE71-4266-944B-4D2AB144E765}" destId="{4D6FFB77-486D-4E3A-892C-F0F510FCB661}" srcOrd="0" destOrd="0" presId="urn:microsoft.com/office/officeart/2008/layout/NameandTitleOrganizationalChart"/>
    <dgm:cxn modelId="{DC659AF5-511D-4D89-94C7-2ED7384E89A5}" type="presOf" srcId="{8B00C416-DA32-4DE4-B42B-7FEDD46D6CA0}" destId="{8640A728-B835-42FD-8D49-B895F92124F5}" srcOrd="0" destOrd="0" presId="urn:microsoft.com/office/officeart/2008/layout/NameandTitleOrganizationalChart"/>
    <dgm:cxn modelId="{B4DBA5F5-B0D4-4CDC-98FE-A3D683A8DC1A}" type="presOf" srcId="{AE655EF9-045E-4250-B409-B7DDC1344669}" destId="{0ECD642F-7D50-4C9C-AED0-95143AD81FFE}" srcOrd="1" destOrd="0" presId="urn:microsoft.com/office/officeart/2008/layout/NameandTitleOrganizationalChart"/>
    <dgm:cxn modelId="{09C0F1F7-47AD-425E-9779-A60307129B3B}" type="presOf" srcId="{07D95197-3CBF-4C5D-9374-312008584CE7}" destId="{E05068CE-414D-4F64-AF68-5E188BAA63C9}" srcOrd="0" destOrd="0" presId="urn:microsoft.com/office/officeart/2008/layout/NameandTitleOrganizationalChart"/>
    <dgm:cxn modelId="{3B43FEF9-E3F0-4262-9A7F-18A815A44AE9}" type="presOf" srcId="{27C99321-1F68-4DDA-B025-36C4204709DF}" destId="{A69BB810-96F9-4AB6-8BC2-7A669618447B}" srcOrd="0" destOrd="0" presId="urn:microsoft.com/office/officeart/2008/layout/NameandTitleOrganizationalChart"/>
    <dgm:cxn modelId="{EB7AF5FB-4B96-4A49-9081-3347EA349D1D}" type="presOf" srcId="{E69557B1-3E48-49C4-B822-2FBAA7FBE669}" destId="{1D95AEDE-2D5C-43D3-9702-EF4D636D7047}" srcOrd="1" destOrd="0" presId="urn:microsoft.com/office/officeart/2008/layout/NameandTitleOrganizationalChart"/>
    <dgm:cxn modelId="{BD19986C-8B46-4F48-879D-CD93543770F5}" type="presParOf" srcId="{4D6FFB77-486D-4E3A-892C-F0F510FCB661}" destId="{85022F4E-982C-4940-BD8A-549E24EC18C9}" srcOrd="0" destOrd="0" presId="urn:microsoft.com/office/officeart/2008/layout/NameandTitleOrganizationalChart"/>
    <dgm:cxn modelId="{686376AA-2216-46DA-86EC-E84459BA9617}" type="presParOf" srcId="{85022F4E-982C-4940-BD8A-549E24EC18C9}" destId="{997C3198-ED49-4F2E-BFC0-2AF75D0DD9A1}" srcOrd="0" destOrd="0" presId="urn:microsoft.com/office/officeart/2008/layout/NameandTitleOrganizationalChart"/>
    <dgm:cxn modelId="{D45CE47D-0B54-4E45-BC91-40EBBE522B0A}" type="presParOf" srcId="{997C3198-ED49-4F2E-BFC0-2AF75D0DD9A1}" destId="{3EC73015-7AA1-42F2-BEE4-93BFE5752416}" srcOrd="0" destOrd="0" presId="urn:microsoft.com/office/officeart/2008/layout/NameandTitleOrganizationalChart"/>
    <dgm:cxn modelId="{B21121B0-8A34-49F2-9E18-AD23C19ADC28}" type="presParOf" srcId="{997C3198-ED49-4F2E-BFC0-2AF75D0DD9A1}" destId="{849847A0-5EFA-42E6-8BD2-426824A76996}" srcOrd="1" destOrd="0" presId="urn:microsoft.com/office/officeart/2008/layout/NameandTitleOrganizationalChart"/>
    <dgm:cxn modelId="{345A7C3C-AE83-4397-9903-7ADE687BFD6A}" type="presParOf" srcId="{997C3198-ED49-4F2E-BFC0-2AF75D0DD9A1}" destId="{63D442F2-E9AF-463D-A15E-7BF31DBE366A}" srcOrd="2" destOrd="0" presId="urn:microsoft.com/office/officeart/2008/layout/NameandTitleOrganizationalChart"/>
    <dgm:cxn modelId="{F77EF5C5-2867-4FC5-8502-CBE55C500235}" type="presParOf" srcId="{85022F4E-982C-4940-BD8A-549E24EC18C9}" destId="{D0DDF19C-1B39-4201-B26C-D6400AD439F8}" srcOrd="1" destOrd="0" presId="urn:microsoft.com/office/officeart/2008/layout/NameandTitleOrganizationalChart"/>
    <dgm:cxn modelId="{7CEDF11A-9874-45F0-BCD9-27F31E6C1522}" type="presParOf" srcId="{D0DDF19C-1B39-4201-B26C-D6400AD439F8}" destId="{8BF5153B-F488-46E2-8FB0-15A1D5820E88}" srcOrd="0" destOrd="0" presId="urn:microsoft.com/office/officeart/2008/layout/NameandTitleOrganizationalChart"/>
    <dgm:cxn modelId="{F225FD45-65BD-4482-AB5F-2DB856128789}" type="presParOf" srcId="{D0DDF19C-1B39-4201-B26C-D6400AD439F8}" destId="{9AEBB1FE-916E-4C7B-BC36-5EE1449A77AD}" srcOrd="1" destOrd="0" presId="urn:microsoft.com/office/officeart/2008/layout/NameandTitleOrganizationalChart"/>
    <dgm:cxn modelId="{CB891AF0-2708-44B6-9183-104C18AD62AD}" type="presParOf" srcId="{9AEBB1FE-916E-4C7B-BC36-5EE1449A77AD}" destId="{14EB7EE2-0FEC-4B52-95CE-3C7834ACD3EF}" srcOrd="0" destOrd="0" presId="urn:microsoft.com/office/officeart/2008/layout/NameandTitleOrganizationalChart"/>
    <dgm:cxn modelId="{3099B5B0-1881-4246-B8A6-5D2667C336A3}" type="presParOf" srcId="{14EB7EE2-0FEC-4B52-95CE-3C7834ACD3EF}" destId="{00EBB4E3-39C7-4C18-86B5-F176B5B21B6E}" srcOrd="0" destOrd="0" presId="urn:microsoft.com/office/officeart/2008/layout/NameandTitleOrganizationalChart"/>
    <dgm:cxn modelId="{6ECFBC48-1FF0-407E-BDCE-3A58B933C4CD}" type="presParOf" srcId="{14EB7EE2-0FEC-4B52-95CE-3C7834ACD3EF}" destId="{8031CFA3-D1BF-4145-9D1A-5040C065266B}" srcOrd="1" destOrd="0" presId="urn:microsoft.com/office/officeart/2008/layout/NameandTitleOrganizationalChart"/>
    <dgm:cxn modelId="{9F274994-BA39-4793-BC26-18B1C5A098F2}" type="presParOf" srcId="{14EB7EE2-0FEC-4B52-95CE-3C7834ACD3EF}" destId="{D0A861AD-9318-49DA-885D-B33A57F9FB05}" srcOrd="2" destOrd="0" presId="urn:microsoft.com/office/officeart/2008/layout/NameandTitleOrganizationalChart"/>
    <dgm:cxn modelId="{BAE37120-DB8C-40FD-A7D9-B28CE75BD9CE}" type="presParOf" srcId="{9AEBB1FE-916E-4C7B-BC36-5EE1449A77AD}" destId="{ECB9CB54-76B5-4AA3-9F2C-4F8A9031AE77}" srcOrd="1" destOrd="0" presId="urn:microsoft.com/office/officeart/2008/layout/NameandTitleOrganizationalChart"/>
    <dgm:cxn modelId="{24A66E21-5966-4C00-AD87-F3D8C966C9E3}" type="presParOf" srcId="{ECB9CB54-76B5-4AA3-9F2C-4F8A9031AE77}" destId="{5CB746EC-5415-4E55-B426-156C9031DD17}" srcOrd="0" destOrd="0" presId="urn:microsoft.com/office/officeart/2008/layout/NameandTitleOrganizationalChart"/>
    <dgm:cxn modelId="{97E36530-4C3E-4AC9-A1A4-B023E12EE94A}" type="presParOf" srcId="{ECB9CB54-76B5-4AA3-9F2C-4F8A9031AE77}" destId="{6015D0F5-051D-4660-8FB4-A33AA6C131E4}" srcOrd="1" destOrd="0" presId="urn:microsoft.com/office/officeart/2008/layout/NameandTitleOrganizationalChart"/>
    <dgm:cxn modelId="{848F2809-CCF3-41BF-B793-505C5C0152BC}" type="presParOf" srcId="{6015D0F5-051D-4660-8FB4-A33AA6C131E4}" destId="{30D0F2CB-A964-47B7-A4FB-ECBFB92CDF98}" srcOrd="0" destOrd="0" presId="urn:microsoft.com/office/officeart/2008/layout/NameandTitleOrganizationalChart"/>
    <dgm:cxn modelId="{E9A1D870-2CBD-42A8-92DC-62C269CE183C}" type="presParOf" srcId="{30D0F2CB-A964-47B7-A4FB-ECBFB92CDF98}" destId="{511AB69F-BC59-4DF9-9ACA-916DC1F32CFE}" srcOrd="0" destOrd="0" presId="urn:microsoft.com/office/officeart/2008/layout/NameandTitleOrganizationalChart"/>
    <dgm:cxn modelId="{980924C7-4AF5-4010-AD2E-1B95B49EDF5D}" type="presParOf" srcId="{30D0F2CB-A964-47B7-A4FB-ECBFB92CDF98}" destId="{299FF09D-0BBA-4F49-840C-0180278F4BF6}" srcOrd="1" destOrd="0" presId="urn:microsoft.com/office/officeart/2008/layout/NameandTitleOrganizationalChart"/>
    <dgm:cxn modelId="{7102934D-710B-4B40-A27A-601BC56FE97C}" type="presParOf" srcId="{30D0F2CB-A964-47B7-A4FB-ECBFB92CDF98}" destId="{0ECD642F-7D50-4C9C-AED0-95143AD81FFE}" srcOrd="2" destOrd="0" presId="urn:microsoft.com/office/officeart/2008/layout/NameandTitleOrganizationalChart"/>
    <dgm:cxn modelId="{400D5A98-A49E-422C-8CBF-FF5520794B43}" type="presParOf" srcId="{6015D0F5-051D-4660-8FB4-A33AA6C131E4}" destId="{B97817BB-9A71-40B7-8008-913CBB261D81}" srcOrd="1" destOrd="0" presId="urn:microsoft.com/office/officeart/2008/layout/NameandTitleOrganizationalChart"/>
    <dgm:cxn modelId="{FB41DEF3-3915-434D-8594-2C7EEE7144D9}" type="presParOf" srcId="{6015D0F5-051D-4660-8FB4-A33AA6C131E4}" destId="{7798F093-0496-4549-A7E1-28A920B5256F}" srcOrd="2" destOrd="0" presId="urn:microsoft.com/office/officeart/2008/layout/NameandTitleOrganizationalChart"/>
    <dgm:cxn modelId="{1A09B767-C812-4EB6-8732-886BDA7456A4}" type="presParOf" srcId="{ECB9CB54-76B5-4AA3-9F2C-4F8A9031AE77}" destId="{77D67594-0CE1-4065-85C2-87B76C19D848}" srcOrd="2" destOrd="0" presId="urn:microsoft.com/office/officeart/2008/layout/NameandTitleOrganizationalChart"/>
    <dgm:cxn modelId="{AF5F6C82-6367-47FC-9500-2F6DC7F05D8D}" type="presParOf" srcId="{ECB9CB54-76B5-4AA3-9F2C-4F8A9031AE77}" destId="{871FF96F-B9AD-4D12-AAF1-6F6DD98E97E2}" srcOrd="3" destOrd="0" presId="urn:microsoft.com/office/officeart/2008/layout/NameandTitleOrganizationalChart"/>
    <dgm:cxn modelId="{980F1B67-CC78-4E6C-98DC-D476FBD72FB0}" type="presParOf" srcId="{871FF96F-B9AD-4D12-AAF1-6F6DD98E97E2}" destId="{5D07BBCF-0DCF-4C4F-A6EE-B6D7D041BBF1}" srcOrd="0" destOrd="0" presId="urn:microsoft.com/office/officeart/2008/layout/NameandTitleOrganizationalChart"/>
    <dgm:cxn modelId="{385FECBB-E863-4823-93C0-0D5057143874}" type="presParOf" srcId="{5D07BBCF-0DCF-4C4F-A6EE-B6D7D041BBF1}" destId="{3FDE1B94-7C86-4778-9A2C-BFF9A1F3E4DC}" srcOrd="0" destOrd="0" presId="urn:microsoft.com/office/officeart/2008/layout/NameandTitleOrganizationalChart"/>
    <dgm:cxn modelId="{63A140B7-20A3-488E-A503-BD78CB6743C8}" type="presParOf" srcId="{5D07BBCF-0DCF-4C4F-A6EE-B6D7D041BBF1}" destId="{A69BB810-96F9-4AB6-8BC2-7A669618447B}" srcOrd="1" destOrd="0" presId="urn:microsoft.com/office/officeart/2008/layout/NameandTitleOrganizationalChart"/>
    <dgm:cxn modelId="{8576278E-5DC5-479B-A51A-81278E89AADF}" type="presParOf" srcId="{5D07BBCF-0DCF-4C4F-A6EE-B6D7D041BBF1}" destId="{CE1EB350-991F-4148-8605-70BA0F1879FC}" srcOrd="2" destOrd="0" presId="urn:microsoft.com/office/officeart/2008/layout/NameandTitleOrganizationalChart"/>
    <dgm:cxn modelId="{BA50787D-9FAA-44FA-A595-CB38BCBB8247}" type="presParOf" srcId="{871FF96F-B9AD-4D12-AAF1-6F6DD98E97E2}" destId="{AF012C5B-A683-427C-B3DD-1451D2141190}" srcOrd="1" destOrd="0" presId="urn:microsoft.com/office/officeart/2008/layout/NameandTitleOrganizationalChart"/>
    <dgm:cxn modelId="{5C127A95-EF0A-46B2-8F85-7CC03FF3786A}" type="presParOf" srcId="{871FF96F-B9AD-4D12-AAF1-6F6DD98E97E2}" destId="{31189623-7C9E-4879-A4AD-D02CE981D117}" srcOrd="2" destOrd="0" presId="urn:microsoft.com/office/officeart/2008/layout/NameandTitleOrganizationalChart"/>
    <dgm:cxn modelId="{F52F4C6E-A5DF-4E08-BD1B-51A27005A884}" type="presParOf" srcId="{9AEBB1FE-916E-4C7B-BC36-5EE1449A77AD}" destId="{D1A81D1B-8C14-43C5-B1B6-C89A2A148308}" srcOrd="2" destOrd="0" presId="urn:microsoft.com/office/officeart/2008/layout/NameandTitleOrganizationalChart"/>
    <dgm:cxn modelId="{93B6B027-E0CE-4DF9-A722-D7B9AE459C05}" type="presParOf" srcId="{D0DDF19C-1B39-4201-B26C-D6400AD439F8}" destId="{44E80998-D470-4BCE-9797-5B306B04A612}" srcOrd="2" destOrd="0" presId="urn:microsoft.com/office/officeart/2008/layout/NameandTitleOrganizationalChart"/>
    <dgm:cxn modelId="{9A5CF194-A26C-47C6-93FA-D1A11335E732}" type="presParOf" srcId="{D0DDF19C-1B39-4201-B26C-D6400AD439F8}" destId="{4BF3D69F-7669-4247-87F3-89C4505B295F}" srcOrd="3" destOrd="0" presId="urn:microsoft.com/office/officeart/2008/layout/NameandTitleOrganizationalChart"/>
    <dgm:cxn modelId="{8A79D8C7-42CB-4839-803B-5F21F3623781}" type="presParOf" srcId="{4BF3D69F-7669-4247-87F3-89C4505B295F}" destId="{8E49D725-300B-4BC2-AF87-96C86E564EFA}" srcOrd="0" destOrd="0" presId="urn:microsoft.com/office/officeart/2008/layout/NameandTitleOrganizationalChart"/>
    <dgm:cxn modelId="{9CB3F7D1-8FF6-4704-A66A-D046D0EC9A01}" type="presParOf" srcId="{8E49D725-300B-4BC2-AF87-96C86E564EFA}" destId="{D7D2296E-DE48-43EA-9CE9-DFBC7E381C48}" srcOrd="0" destOrd="0" presId="urn:microsoft.com/office/officeart/2008/layout/NameandTitleOrganizationalChart"/>
    <dgm:cxn modelId="{37F0A3E4-D033-414B-B422-60F575CF2A10}" type="presParOf" srcId="{8E49D725-300B-4BC2-AF87-96C86E564EFA}" destId="{3FD82A9F-08B3-407C-950C-BF90EE99C359}" srcOrd="1" destOrd="0" presId="urn:microsoft.com/office/officeart/2008/layout/NameandTitleOrganizationalChart"/>
    <dgm:cxn modelId="{E6859DF0-30AC-4975-8DD6-5A387D984230}" type="presParOf" srcId="{8E49D725-300B-4BC2-AF87-96C86E564EFA}" destId="{1D95AEDE-2D5C-43D3-9702-EF4D636D7047}" srcOrd="2" destOrd="0" presId="urn:microsoft.com/office/officeart/2008/layout/NameandTitleOrganizationalChart"/>
    <dgm:cxn modelId="{212C575B-BAD4-488E-ACF8-50BC0AB5274E}" type="presParOf" srcId="{4BF3D69F-7669-4247-87F3-89C4505B295F}" destId="{F550A248-F691-45B3-A675-BFD2B537D3BD}" srcOrd="1" destOrd="0" presId="urn:microsoft.com/office/officeart/2008/layout/NameandTitleOrganizationalChart"/>
    <dgm:cxn modelId="{9CD471B3-24E5-4918-8474-3F5D91E1B908}" type="presParOf" srcId="{F550A248-F691-45B3-A675-BFD2B537D3BD}" destId="{FAB6C925-248D-4A51-90F0-8EF4FECBD1F4}" srcOrd="0" destOrd="0" presId="urn:microsoft.com/office/officeart/2008/layout/NameandTitleOrganizationalChart"/>
    <dgm:cxn modelId="{355CFE6C-3FC0-4B2D-8CE7-852CFC7769A7}" type="presParOf" srcId="{F550A248-F691-45B3-A675-BFD2B537D3BD}" destId="{5D1F4FDA-DBEF-4907-8F62-8D63B235B383}" srcOrd="1" destOrd="0" presId="urn:microsoft.com/office/officeart/2008/layout/NameandTitleOrganizationalChart"/>
    <dgm:cxn modelId="{99102058-C4A4-41B2-9E01-7939C8A79855}" type="presParOf" srcId="{5D1F4FDA-DBEF-4907-8F62-8D63B235B383}" destId="{5796871E-934D-4610-85F0-C01CA8C1CF18}" srcOrd="0" destOrd="0" presId="urn:microsoft.com/office/officeart/2008/layout/NameandTitleOrganizationalChart"/>
    <dgm:cxn modelId="{9737661E-C223-43B8-BAAF-E85B3BE72543}" type="presParOf" srcId="{5796871E-934D-4610-85F0-C01CA8C1CF18}" destId="{E05068CE-414D-4F64-AF68-5E188BAA63C9}" srcOrd="0" destOrd="0" presId="urn:microsoft.com/office/officeart/2008/layout/NameandTitleOrganizationalChart"/>
    <dgm:cxn modelId="{9C25F4DE-90F3-40D7-AF81-EE27C048937E}" type="presParOf" srcId="{5796871E-934D-4610-85F0-C01CA8C1CF18}" destId="{8640A728-B835-42FD-8D49-B895F92124F5}" srcOrd="1" destOrd="0" presId="urn:microsoft.com/office/officeart/2008/layout/NameandTitleOrganizationalChart"/>
    <dgm:cxn modelId="{6FAEA5E5-82FD-4063-B8C9-3DD9F42C1C68}" type="presParOf" srcId="{5796871E-934D-4610-85F0-C01CA8C1CF18}" destId="{00577B4F-8733-4F80-A1AF-ED9E36CEA74A}" srcOrd="2" destOrd="0" presId="urn:microsoft.com/office/officeart/2008/layout/NameandTitleOrganizationalChart"/>
    <dgm:cxn modelId="{E7984C31-F9A5-4F51-A530-18AE5E2E5028}" type="presParOf" srcId="{5D1F4FDA-DBEF-4907-8F62-8D63B235B383}" destId="{6510F24B-D93E-47B0-96B0-FFA42697A54A}" srcOrd="1" destOrd="0" presId="urn:microsoft.com/office/officeart/2008/layout/NameandTitleOrganizationalChart"/>
    <dgm:cxn modelId="{3989B291-52F1-4B74-A4DF-086D43292244}" type="presParOf" srcId="{5D1F4FDA-DBEF-4907-8F62-8D63B235B383}" destId="{60F32416-C68E-4DDE-AB96-F2F22150FEE7}" srcOrd="2" destOrd="0" presId="urn:microsoft.com/office/officeart/2008/layout/NameandTitleOrganizationalChart"/>
    <dgm:cxn modelId="{4BD43012-794F-4243-B53D-B0A499A24FFA}" type="presParOf" srcId="{F550A248-F691-45B3-A675-BFD2B537D3BD}" destId="{39390056-2815-489C-AF55-ACCB76C96728}" srcOrd="2" destOrd="0" presId="urn:microsoft.com/office/officeart/2008/layout/NameandTitleOrganizationalChart"/>
    <dgm:cxn modelId="{74CB72E1-0F12-4560-8792-4FB15877C5CF}" type="presParOf" srcId="{F550A248-F691-45B3-A675-BFD2B537D3BD}" destId="{149F7D19-8633-4A68-A962-26ADD1D84BD5}" srcOrd="3" destOrd="0" presId="urn:microsoft.com/office/officeart/2008/layout/NameandTitleOrganizationalChart"/>
    <dgm:cxn modelId="{81080276-AB38-4710-9FB5-7B9F6BB20141}" type="presParOf" srcId="{149F7D19-8633-4A68-A962-26ADD1D84BD5}" destId="{A533FF89-4278-4678-8C24-DFECA7E0E51A}" srcOrd="0" destOrd="0" presId="urn:microsoft.com/office/officeart/2008/layout/NameandTitleOrganizationalChart"/>
    <dgm:cxn modelId="{574D0D35-D3CC-4D36-91B7-BA59A809D233}" type="presParOf" srcId="{A533FF89-4278-4678-8C24-DFECA7E0E51A}" destId="{70223C65-329B-4063-96F5-238C61223E5E}" srcOrd="0" destOrd="0" presId="urn:microsoft.com/office/officeart/2008/layout/NameandTitleOrganizationalChart"/>
    <dgm:cxn modelId="{BC57BFDC-C654-410F-B906-05E80F04447E}" type="presParOf" srcId="{A533FF89-4278-4678-8C24-DFECA7E0E51A}" destId="{E82FCAEC-076B-4D26-9BEF-CA575C83E672}" srcOrd="1" destOrd="0" presId="urn:microsoft.com/office/officeart/2008/layout/NameandTitleOrganizationalChart"/>
    <dgm:cxn modelId="{C3E71562-7D4D-4CBE-B2D4-A6FC657C73BD}" type="presParOf" srcId="{A533FF89-4278-4678-8C24-DFECA7E0E51A}" destId="{E4C9CC85-D1E2-4B82-82CF-205FE6516F97}" srcOrd="2" destOrd="0" presId="urn:microsoft.com/office/officeart/2008/layout/NameandTitleOrganizationalChart"/>
    <dgm:cxn modelId="{7E7ABA9D-3868-4E9B-9252-B33C1D93124D}" type="presParOf" srcId="{149F7D19-8633-4A68-A962-26ADD1D84BD5}" destId="{B3AEE340-20E6-45C0-AB72-5B52B5DDF404}" srcOrd="1" destOrd="0" presId="urn:microsoft.com/office/officeart/2008/layout/NameandTitleOrganizationalChart"/>
    <dgm:cxn modelId="{74EBAC87-2891-45E4-8A71-B1EA1B53B1B9}" type="presParOf" srcId="{149F7D19-8633-4A68-A962-26ADD1D84BD5}" destId="{191F85B8-942D-4E20-AA65-966B740CF2E6}" srcOrd="2" destOrd="0" presId="urn:microsoft.com/office/officeart/2008/layout/NameandTitleOrganizationalChart"/>
    <dgm:cxn modelId="{8552CB1D-AE64-46F9-9EF4-262FF174D2D6}" type="presParOf" srcId="{4BF3D69F-7669-4247-87F3-89C4505B295F}" destId="{E04F0943-698A-45A1-93C9-400FC2F125DD}" srcOrd="2" destOrd="0" presId="urn:microsoft.com/office/officeart/2008/layout/NameandTitleOrganizationalChart"/>
    <dgm:cxn modelId="{7B36A261-7167-422A-BBFA-CD90AC82A588}" type="presParOf" srcId="{85022F4E-982C-4940-BD8A-549E24EC18C9}" destId="{1C229019-981C-4F7C-BBD8-E46E621A1C28}" srcOrd="2" destOrd="0" presId="urn:microsoft.com/office/officeart/2008/layout/NameandTitleOrganizationalChart"/>
  </dgm:cxnLst>
  <dgm:bg/>
  <dgm:whole>
    <a:ln w="9525"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EBEC82-EE71-4266-944B-4D2AB144E765}" type="doc">
      <dgm:prSet loTypeId="urn:microsoft.com/office/officeart/2008/layout/NameandTitleOrganizationalChart" loCatId="hierarchy" qsTypeId="urn:microsoft.com/office/officeart/2005/8/quickstyle/3d3" qsCatId="3D" csTypeId="urn:microsoft.com/office/officeart/2005/8/colors/accent5_2" csCatId="accent5" phldr="1"/>
      <dgm:spPr/>
      <dgm:t>
        <a:bodyPr/>
        <a:lstStyle/>
        <a:p>
          <a:endParaRPr lang="es-PE"/>
        </a:p>
      </dgm:t>
    </dgm:pt>
    <dgm:pt modelId="{E69557B1-3E48-49C4-B822-2FBAA7FBE669}">
      <dgm:prSet phldrT="[Texto]"/>
      <dgm:spPr/>
      <dgm:t>
        <a:bodyPr/>
        <a:lstStyle/>
        <a:p>
          <a:r>
            <a:rPr lang="es-ES"/>
            <a:t>SEGÚN SU DIRECCIÓN </a:t>
          </a:r>
          <a:endParaRPr lang="es-PE" dirty="0"/>
        </a:p>
      </dgm:t>
    </dgm:pt>
    <dgm:pt modelId="{DB8209F6-3292-4A26-AF47-63B7D657A10F}" type="parTrans" cxnId="{6177DB1F-40A3-4C8F-9B81-5F39EC3B4F2E}">
      <dgm:prSet/>
      <dgm:spPr/>
      <dgm:t>
        <a:bodyPr/>
        <a:lstStyle/>
        <a:p>
          <a:endParaRPr lang="es-PE"/>
        </a:p>
      </dgm:t>
    </dgm:pt>
    <dgm:pt modelId="{1D275E27-9E1C-4B01-8943-6D161509645F}" type="sibTrans" cxnId="{6177DB1F-40A3-4C8F-9B81-5F39EC3B4F2E}">
      <dgm:prSet/>
      <dgm:spPr/>
      <dgm:t>
        <a:bodyPr/>
        <a:lstStyle/>
        <a:p>
          <a:pPr algn="ctr"/>
          <a:r>
            <a:rPr lang="es-ES" dirty="0"/>
            <a:t>UDF</a:t>
          </a:r>
          <a:endParaRPr lang="es-PE" dirty="0"/>
        </a:p>
      </dgm:t>
    </dgm:pt>
    <dgm:pt modelId="{CF3FC8F0-7513-4E8B-9882-5E102C9EB163}">
      <dgm:prSet phldrT="[Texto]"/>
      <dgm:spPr/>
      <dgm:t>
        <a:bodyPr/>
        <a:lstStyle/>
        <a:p>
          <a:r>
            <a:rPr lang="es-ES" dirty="0"/>
            <a:t>SEGÚN SU DIRECCIÓN </a:t>
          </a:r>
          <a:endParaRPr lang="es-PE" dirty="0"/>
        </a:p>
      </dgm:t>
    </dgm:pt>
    <dgm:pt modelId="{DBA70D6A-B486-449A-9725-22E22531AB52}" type="parTrans" cxnId="{F045B2BA-6C69-4849-8ECA-C79B61118DA4}">
      <dgm:prSet/>
      <dgm:spPr/>
      <dgm:t>
        <a:bodyPr/>
        <a:lstStyle/>
        <a:p>
          <a:endParaRPr lang="es-PE"/>
        </a:p>
      </dgm:t>
    </dgm:pt>
    <dgm:pt modelId="{BD5ECFBD-CADA-4D38-B969-315E0CCC050D}" type="sibTrans" cxnId="{F045B2BA-6C69-4849-8ECA-C79B61118DA4}">
      <dgm:prSet/>
      <dgm:spPr/>
      <dgm:t>
        <a:bodyPr/>
        <a:lstStyle/>
        <a:p>
          <a:pPr algn="ctr"/>
          <a:r>
            <a:rPr lang="es-ES" dirty="0"/>
            <a:t>OCF</a:t>
          </a:r>
          <a:endParaRPr lang="es-PE" dirty="0"/>
        </a:p>
      </dgm:t>
    </dgm:pt>
    <dgm:pt modelId="{E4D97580-DA1D-400E-992D-64211B0C3E3A}">
      <dgm:prSet phldrT="[Texto]"/>
      <dgm:spPr/>
      <dgm:t>
        <a:bodyPr/>
        <a:lstStyle/>
        <a:p>
          <a:r>
            <a:rPr lang="es-ES" dirty="0"/>
            <a:t>SEGÚN LA POTENCIA.</a:t>
          </a:r>
          <a:endParaRPr lang="es-PE" dirty="0"/>
        </a:p>
      </dgm:t>
    </dgm:pt>
    <dgm:pt modelId="{4EBD490F-03A1-49C1-94D3-88063EF35614}" type="parTrans" cxnId="{58AE9917-D99A-4150-ADD1-D59E32E0AD4F}">
      <dgm:prSet/>
      <dgm:spPr/>
      <dgm:t>
        <a:bodyPr/>
        <a:lstStyle/>
        <a:p>
          <a:endParaRPr lang="es-PE"/>
        </a:p>
      </dgm:t>
    </dgm:pt>
    <dgm:pt modelId="{704E3B0F-ACE3-4DC7-9E5A-0BC78ACA94B0}" type="sibTrans" cxnId="{58AE9917-D99A-4150-ADD1-D59E32E0AD4F}">
      <dgm:prSet/>
      <dgm:spPr/>
      <dgm:t>
        <a:bodyPr/>
        <a:lstStyle/>
        <a:p>
          <a:pPr algn="ctr"/>
          <a:r>
            <a:rPr lang="es-ES" dirty="0"/>
            <a:t>CF</a:t>
          </a:r>
          <a:endParaRPr lang="es-PE" dirty="0"/>
        </a:p>
      </dgm:t>
    </dgm:pt>
    <dgm:pt modelId="{AE655EF9-045E-4250-B409-B7DDC1344669}">
      <dgm:prSet phldrT="[Texto]"/>
      <dgm:spPr/>
      <dgm:t>
        <a:bodyPr/>
        <a:lstStyle/>
        <a:p>
          <a:r>
            <a:rPr lang="es-ES" dirty="0"/>
            <a:t>SEGÚN – TIPO DE PERFORACIÓN´.</a:t>
          </a:r>
          <a:endParaRPr lang="es-PE" dirty="0"/>
        </a:p>
      </dgm:t>
    </dgm:pt>
    <dgm:pt modelId="{4EAD5828-A3A4-4CA4-978A-024EBB88A24E}" type="parTrans" cxnId="{E6FAFE9C-3F25-4D91-9392-C954BAA56D29}">
      <dgm:prSet/>
      <dgm:spPr/>
      <dgm:t>
        <a:bodyPr/>
        <a:lstStyle/>
        <a:p>
          <a:endParaRPr lang="es-PE"/>
        </a:p>
      </dgm:t>
    </dgm:pt>
    <dgm:pt modelId="{077C7D77-65E1-4184-99A1-8964615E7972}" type="sibTrans" cxnId="{E6FAFE9C-3F25-4D91-9392-C954BAA56D29}">
      <dgm:prSet/>
      <dgm:spPr/>
      <dgm:t>
        <a:bodyPr/>
        <a:lstStyle/>
        <a:p>
          <a:pPr algn="ctr"/>
          <a:r>
            <a:rPr lang="es-ES" dirty="0"/>
            <a:t>BREASTING</a:t>
          </a:r>
          <a:endParaRPr lang="es-PE" dirty="0"/>
        </a:p>
      </dgm:t>
    </dgm:pt>
    <dgm:pt modelId="{BD60E38E-8614-4ED5-8DCE-EDA77444B4D7}">
      <dgm:prSet phldrT="[Texto]"/>
      <dgm:spPr/>
      <dgm:t>
        <a:bodyPr/>
        <a:lstStyle/>
        <a:p>
          <a:r>
            <a:rPr lang="es-ES" dirty="0"/>
            <a:t>SEGÚN – TIPO DE PERFORACIÓN.</a:t>
          </a:r>
          <a:endParaRPr lang="es-PE" dirty="0"/>
        </a:p>
      </dgm:t>
    </dgm:pt>
    <dgm:pt modelId="{63EDAF92-F0E0-4CE8-875C-BACB5FE761D2}" type="parTrans" cxnId="{66221CE4-E122-4514-9B9D-02EBE3044BCF}">
      <dgm:prSet/>
      <dgm:spPr/>
      <dgm:t>
        <a:bodyPr/>
        <a:lstStyle/>
        <a:p>
          <a:endParaRPr lang="es-PE"/>
        </a:p>
      </dgm:t>
    </dgm:pt>
    <dgm:pt modelId="{27C99321-1F68-4DDA-B025-36C4204709DF}" type="sibTrans" cxnId="{66221CE4-E122-4514-9B9D-02EBE3044BCF}">
      <dgm:prSet/>
      <dgm:spPr/>
      <dgm:t>
        <a:bodyPr/>
        <a:lstStyle/>
        <a:p>
          <a:r>
            <a:rPr lang="es-ES" dirty="0"/>
            <a:t>SUB VERTICALES </a:t>
          </a:r>
          <a:endParaRPr lang="es-PE" dirty="0"/>
        </a:p>
      </dgm:t>
    </dgm:pt>
    <dgm:pt modelId="{07D95197-3CBF-4C5D-9374-312008584CE7}">
      <dgm:prSet phldrT="[Texto]"/>
      <dgm:spPr/>
      <dgm:t>
        <a:bodyPr/>
        <a:lstStyle/>
        <a:p>
          <a:r>
            <a:rPr lang="es-ES" dirty="0"/>
            <a:t>SEGÚN – TIPO DE PERFORACIÓN.</a:t>
          </a:r>
          <a:endParaRPr lang="es-PE" dirty="0"/>
        </a:p>
      </dgm:t>
    </dgm:pt>
    <dgm:pt modelId="{3AB2B494-C238-4BB9-B045-8A0BA312A41C}" type="parTrans" cxnId="{7EDA30D7-9AD6-4C51-95DF-1615A5163AC9}">
      <dgm:prSet/>
      <dgm:spPr/>
      <dgm:t>
        <a:bodyPr/>
        <a:lstStyle/>
        <a:p>
          <a:endParaRPr lang="es-PE"/>
        </a:p>
      </dgm:t>
    </dgm:pt>
    <dgm:pt modelId="{8B00C416-DA32-4DE4-B42B-7FEDD46D6CA0}" type="sibTrans" cxnId="{7EDA30D7-9AD6-4C51-95DF-1615A5163AC9}">
      <dgm:prSet/>
      <dgm:spPr/>
      <dgm:t>
        <a:bodyPr/>
        <a:lstStyle/>
        <a:p>
          <a:pPr algn="ctr"/>
          <a:r>
            <a:rPr lang="es-ES" dirty="0"/>
            <a:t>BREASTING</a:t>
          </a:r>
          <a:endParaRPr lang="es-PE" dirty="0"/>
        </a:p>
      </dgm:t>
    </dgm:pt>
    <dgm:pt modelId="{1B5BFD3C-C632-4A8B-96DD-680E108D4CC0}">
      <dgm:prSet phldrT="[Texto]"/>
      <dgm:spPr/>
      <dgm:t>
        <a:bodyPr/>
        <a:lstStyle/>
        <a:p>
          <a:r>
            <a:rPr lang="es-ES" dirty="0"/>
            <a:t>SEGÚN – TIPO DE PERFORACIÓN.</a:t>
          </a:r>
          <a:endParaRPr lang="es-PE" dirty="0"/>
        </a:p>
      </dgm:t>
    </dgm:pt>
    <dgm:pt modelId="{237D500B-80E5-4C02-AB7F-CFBC6AE9433A}" type="parTrans" cxnId="{1242DAA1-BB85-406B-A676-F051A4ABD006}">
      <dgm:prSet/>
      <dgm:spPr/>
      <dgm:t>
        <a:bodyPr/>
        <a:lstStyle/>
        <a:p>
          <a:endParaRPr lang="es-PE"/>
        </a:p>
      </dgm:t>
    </dgm:pt>
    <dgm:pt modelId="{E68B5272-EE96-41B2-97DC-DA3BCCDD8330}" type="sibTrans" cxnId="{1242DAA1-BB85-406B-A676-F051A4ABD006}">
      <dgm:prSet/>
      <dgm:spPr/>
      <dgm:t>
        <a:bodyPr/>
        <a:lstStyle/>
        <a:p>
          <a:r>
            <a:rPr lang="es-ES" dirty="0"/>
            <a:t>SUB VERTICALES</a:t>
          </a:r>
          <a:endParaRPr lang="es-PE" dirty="0"/>
        </a:p>
      </dgm:t>
    </dgm:pt>
    <dgm:pt modelId="{946CD5F4-8FC2-49D9-80FB-A5EE21741260}">
      <dgm:prSet phldrT="[Texto]"/>
      <dgm:spPr/>
      <dgm:t>
        <a:bodyPr/>
        <a:lstStyle/>
        <a:p>
          <a:r>
            <a:rPr lang="es-ES" dirty="0"/>
            <a:t>SEGÚN TIPO DE RELLENO.</a:t>
          </a:r>
          <a:endParaRPr lang="es-PE" dirty="0"/>
        </a:p>
      </dgm:t>
    </dgm:pt>
    <dgm:pt modelId="{97480CD7-03F2-4ADF-9654-7343313ACBCD}" type="parTrans" cxnId="{9AAD6DB2-FFB0-437D-A054-92F7D32B3EF4}">
      <dgm:prSet/>
      <dgm:spPr/>
      <dgm:t>
        <a:bodyPr/>
        <a:lstStyle/>
        <a:p>
          <a:endParaRPr lang="es-PE"/>
        </a:p>
      </dgm:t>
    </dgm:pt>
    <dgm:pt modelId="{3401C10C-68FB-4772-A5D6-6F6719AD233D}" type="sibTrans" cxnId="{9AAD6DB2-FFB0-437D-A054-92F7D32B3EF4}">
      <dgm:prSet/>
      <dgm:spPr/>
      <dgm:t>
        <a:bodyPr/>
        <a:lstStyle/>
        <a:p>
          <a:pPr algn="ctr"/>
          <a:r>
            <a:rPr lang="es-ES" dirty="0"/>
            <a:t>RH</a:t>
          </a:r>
          <a:endParaRPr lang="es-PE" dirty="0"/>
        </a:p>
      </dgm:t>
    </dgm:pt>
    <dgm:pt modelId="{47C2101A-8E31-4E92-A727-42FAEDF3ED72}">
      <dgm:prSet phldrT="[Texto]"/>
      <dgm:spPr/>
      <dgm:t>
        <a:bodyPr/>
        <a:lstStyle/>
        <a:p>
          <a:r>
            <a:rPr lang="es-ES"/>
            <a:t>SEGÚN TIPO DE RELLENO.</a:t>
          </a:r>
          <a:endParaRPr lang="es-PE" dirty="0"/>
        </a:p>
      </dgm:t>
    </dgm:pt>
    <dgm:pt modelId="{2AC7A3A9-0CE8-481F-8793-4B472751D453}" type="parTrans" cxnId="{6C872A61-408A-40C6-8B6F-13C2358A401E}">
      <dgm:prSet/>
      <dgm:spPr/>
      <dgm:t>
        <a:bodyPr/>
        <a:lstStyle/>
        <a:p>
          <a:endParaRPr lang="es-PE"/>
        </a:p>
      </dgm:t>
    </dgm:pt>
    <dgm:pt modelId="{7EE99912-B622-438D-AA78-800ACF2198C4}" type="sibTrans" cxnId="{6C872A61-408A-40C6-8B6F-13C2358A401E}">
      <dgm:prSet/>
      <dgm:spPr/>
      <dgm:t>
        <a:bodyPr/>
        <a:lstStyle/>
        <a:p>
          <a:pPr algn="ctr"/>
          <a:r>
            <a:rPr lang="es-ES" dirty="0"/>
            <a:t>RD</a:t>
          </a:r>
          <a:endParaRPr lang="es-PE" dirty="0"/>
        </a:p>
      </dgm:t>
    </dgm:pt>
    <dgm:pt modelId="{501E3B90-8B6D-4FB7-97E2-EA62501C782E}">
      <dgm:prSet phldrT="[Texto]"/>
      <dgm:spPr/>
      <dgm:t>
        <a:bodyPr/>
        <a:lstStyle/>
        <a:p>
          <a:r>
            <a:rPr lang="es-ES" dirty="0"/>
            <a:t>SEGÚN TIPO DE RELLENO.</a:t>
          </a:r>
          <a:endParaRPr lang="es-PE" dirty="0"/>
        </a:p>
      </dgm:t>
    </dgm:pt>
    <dgm:pt modelId="{610C57A3-2BF8-4B98-823C-6AD391019F78}" type="parTrans" cxnId="{82B8D31D-E138-48F4-8468-538B8D645D9E}">
      <dgm:prSet/>
      <dgm:spPr/>
      <dgm:t>
        <a:bodyPr/>
        <a:lstStyle/>
        <a:p>
          <a:endParaRPr lang="es-PE"/>
        </a:p>
      </dgm:t>
    </dgm:pt>
    <dgm:pt modelId="{DC2D332F-F3AF-4DAD-AB29-DF0F8B0B71EC}" type="sibTrans" cxnId="{82B8D31D-E138-48F4-8468-538B8D645D9E}">
      <dgm:prSet/>
      <dgm:spPr/>
      <dgm:t>
        <a:bodyPr/>
        <a:lstStyle/>
        <a:p>
          <a:pPr algn="ctr"/>
          <a:r>
            <a:rPr lang="es-ES" dirty="0"/>
            <a:t>RH</a:t>
          </a:r>
          <a:endParaRPr lang="es-PE" dirty="0"/>
        </a:p>
      </dgm:t>
    </dgm:pt>
    <dgm:pt modelId="{BE9CBC2E-2C0F-4CF6-9C13-8EEF76016DD9}">
      <dgm:prSet phldrT="[Texto]"/>
      <dgm:spPr/>
      <dgm:t>
        <a:bodyPr/>
        <a:lstStyle/>
        <a:p>
          <a:r>
            <a:rPr lang="es-ES"/>
            <a:t>SEGÚN TIPO DE RELLENO.</a:t>
          </a:r>
          <a:endParaRPr lang="es-PE" dirty="0"/>
        </a:p>
      </dgm:t>
    </dgm:pt>
    <dgm:pt modelId="{55323298-5177-4F0C-9D86-67F01396E7E3}" type="parTrans" cxnId="{3B9A0796-E044-485F-8EB5-1DA8976DDAE8}">
      <dgm:prSet/>
      <dgm:spPr/>
      <dgm:t>
        <a:bodyPr/>
        <a:lstStyle/>
        <a:p>
          <a:endParaRPr lang="es-PE"/>
        </a:p>
      </dgm:t>
    </dgm:pt>
    <dgm:pt modelId="{DE2FE64C-0121-43AF-A1E0-9DA359B46DAF}" type="sibTrans" cxnId="{3B9A0796-E044-485F-8EB5-1DA8976DDAE8}">
      <dgm:prSet/>
      <dgm:spPr/>
      <dgm:t>
        <a:bodyPr/>
        <a:lstStyle/>
        <a:p>
          <a:pPr algn="ctr"/>
          <a:r>
            <a:rPr lang="es-ES" dirty="0"/>
            <a:t>RD</a:t>
          </a:r>
          <a:endParaRPr lang="es-PE" dirty="0"/>
        </a:p>
      </dgm:t>
    </dgm:pt>
    <dgm:pt modelId="{D0A77081-900C-47ED-8471-CCCB94C78EC4}">
      <dgm:prSet phldrT="[Texto]"/>
      <dgm:spPr/>
      <dgm:t>
        <a:bodyPr/>
        <a:lstStyle/>
        <a:p>
          <a:r>
            <a:rPr lang="es-ES"/>
            <a:t>SEGÚN TIPO DE RELLENO.</a:t>
          </a:r>
          <a:endParaRPr lang="es-PE" dirty="0"/>
        </a:p>
      </dgm:t>
    </dgm:pt>
    <dgm:pt modelId="{D006C32A-B929-464B-8B15-1C4269418972}" type="parTrans" cxnId="{13ECB3C6-53BC-4B2C-BD52-419A2A3F2195}">
      <dgm:prSet/>
      <dgm:spPr/>
      <dgm:t>
        <a:bodyPr/>
        <a:lstStyle/>
        <a:p>
          <a:endParaRPr lang="es-PE"/>
        </a:p>
      </dgm:t>
    </dgm:pt>
    <dgm:pt modelId="{BE0B051D-64C0-402F-BE6E-ADB248764FA5}" type="sibTrans" cxnId="{13ECB3C6-53BC-4B2C-BD52-419A2A3F2195}">
      <dgm:prSet/>
      <dgm:spPr/>
      <dgm:t>
        <a:bodyPr/>
        <a:lstStyle/>
        <a:p>
          <a:pPr algn="ctr"/>
          <a:r>
            <a:rPr lang="es-ES" dirty="0"/>
            <a:t>RH</a:t>
          </a:r>
          <a:endParaRPr lang="es-PE" dirty="0"/>
        </a:p>
      </dgm:t>
    </dgm:pt>
    <dgm:pt modelId="{C8E60722-53F4-431E-9DD3-DCD1087FB984}">
      <dgm:prSet phldrT="[Texto]"/>
      <dgm:spPr/>
      <dgm:t>
        <a:bodyPr/>
        <a:lstStyle/>
        <a:p>
          <a:r>
            <a:rPr lang="es-ES"/>
            <a:t>SEGÚN TIPO DE RELLENO.</a:t>
          </a:r>
          <a:endParaRPr lang="es-PE" dirty="0"/>
        </a:p>
      </dgm:t>
    </dgm:pt>
    <dgm:pt modelId="{B2A0D8E7-7ED8-4281-9A1D-F550235CFD16}" type="parTrans" cxnId="{2E8BFEDA-A663-4678-AA75-5437BA0E9B0D}">
      <dgm:prSet/>
      <dgm:spPr/>
      <dgm:t>
        <a:bodyPr/>
        <a:lstStyle/>
        <a:p>
          <a:endParaRPr lang="es-PE"/>
        </a:p>
      </dgm:t>
    </dgm:pt>
    <dgm:pt modelId="{80C5E47B-097C-4F99-B2BF-8E367E31FD45}" type="sibTrans" cxnId="{2E8BFEDA-A663-4678-AA75-5437BA0E9B0D}">
      <dgm:prSet/>
      <dgm:spPr/>
      <dgm:t>
        <a:bodyPr/>
        <a:lstStyle/>
        <a:p>
          <a:pPr algn="ctr"/>
          <a:r>
            <a:rPr lang="es-ES" dirty="0"/>
            <a:t>RD</a:t>
          </a:r>
          <a:endParaRPr lang="es-PE" dirty="0"/>
        </a:p>
      </dgm:t>
    </dgm:pt>
    <dgm:pt modelId="{48E08C3F-6DB3-4767-8D56-546634709C18}">
      <dgm:prSet phldrT="[Texto]"/>
      <dgm:spPr/>
      <dgm:t>
        <a:bodyPr/>
        <a:lstStyle/>
        <a:p>
          <a:r>
            <a:rPr lang="es-ES" dirty="0"/>
            <a:t>SEGÚN TIPO DE RELLENO.</a:t>
          </a:r>
          <a:endParaRPr lang="es-PE" dirty="0"/>
        </a:p>
      </dgm:t>
    </dgm:pt>
    <dgm:pt modelId="{778CB7A4-197B-4713-8DDC-74B6CB986067}" type="sibTrans" cxnId="{CEA4C0EB-1B17-4CA5-8E90-B938F18997D6}">
      <dgm:prSet/>
      <dgm:spPr/>
      <dgm:t>
        <a:bodyPr/>
        <a:lstStyle/>
        <a:p>
          <a:pPr algn="ctr"/>
          <a:r>
            <a:rPr lang="es-ES"/>
            <a:t>RH</a:t>
          </a:r>
          <a:endParaRPr lang="es-PE" dirty="0"/>
        </a:p>
      </dgm:t>
    </dgm:pt>
    <dgm:pt modelId="{ADC40E5A-686D-45D0-A2EC-9A835BE81B99}" type="parTrans" cxnId="{CEA4C0EB-1B17-4CA5-8E90-B938F18997D6}">
      <dgm:prSet/>
      <dgm:spPr/>
      <dgm:t>
        <a:bodyPr/>
        <a:lstStyle/>
        <a:p>
          <a:endParaRPr lang="es-PE"/>
        </a:p>
      </dgm:t>
    </dgm:pt>
    <dgm:pt modelId="{E65E2B59-E5EE-4B9C-9F6A-18F9A2AC922A}">
      <dgm:prSet phldrT="[Texto]"/>
      <dgm:spPr/>
      <dgm:t>
        <a:bodyPr/>
        <a:lstStyle/>
        <a:p>
          <a:r>
            <a:rPr lang="es-ES" dirty="0"/>
            <a:t>SEGÚN TIPO DE RELLENO.</a:t>
          </a:r>
          <a:endParaRPr lang="es-PE" dirty="0"/>
        </a:p>
      </dgm:t>
    </dgm:pt>
    <dgm:pt modelId="{8B5FEC2E-00CD-45CB-8B41-D446D28BAF06}" type="sibTrans" cxnId="{188E7F87-5847-46A7-A5D6-AB763C6DF176}">
      <dgm:prSet/>
      <dgm:spPr/>
      <dgm:t>
        <a:bodyPr/>
        <a:lstStyle/>
        <a:p>
          <a:pPr algn="ctr"/>
          <a:r>
            <a:rPr lang="es-ES" dirty="0"/>
            <a:t>RD</a:t>
          </a:r>
          <a:endParaRPr lang="es-PE" dirty="0"/>
        </a:p>
      </dgm:t>
    </dgm:pt>
    <dgm:pt modelId="{E5BA5B65-0116-42D5-BE23-1C47CD0CB075}" type="parTrans" cxnId="{188E7F87-5847-46A7-A5D6-AB763C6DF176}">
      <dgm:prSet/>
      <dgm:spPr/>
      <dgm:t>
        <a:bodyPr/>
        <a:lstStyle/>
        <a:p>
          <a:endParaRPr lang="es-PE"/>
        </a:p>
      </dgm:t>
    </dgm:pt>
    <dgm:pt modelId="{4D6FFB77-486D-4E3A-892C-F0F510FCB661}" type="pres">
      <dgm:prSet presAssocID="{1DEBEC82-EE71-4266-944B-4D2AB144E76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71604F-BD04-4032-9A41-E5A2EDE54EC4}" type="pres">
      <dgm:prSet presAssocID="{E4D97580-DA1D-400E-992D-64211B0C3E3A}" presName="hierRoot1" presStyleCnt="0">
        <dgm:presLayoutVars>
          <dgm:hierBranch val="init"/>
        </dgm:presLayoutVars>
      </dgm:prSet>
      <dgm:spPr/>
    </dgm:pt>
    <dgm:pt modelId="{AA91DB20-E8C0-4B83-8CE2-6C8EE0B51693}" type="pres">
      <dgm:prSet presAssocID="{E4D97580-DA1D-400E-992D-64211B0C3E3A}" presName="rootComposite1" presStyleCnt="0"/>
      <dgm:spPr/>
    </dgm:pt>
    <dgm:pt modelId="{8F679B7E-64C2-4627-B1BF-C22AD1EC1AEB}" type="pres">
      <dgm:prSet presAssocID="{E4D97580-DA1D-400E-992D-64211B0C3E3A}" presName="rootText1" presStyleLbl="node0" presStyleIdx="0" presStyleCnt="1">
        <dgm:presLayoutVars>
          <dgm:chMax/>
          <dgm:chPref val="3"/>
        </dgm:presLayoutVars>
      </dgm:prSet>
      <dgm:spPr/>
    </dgm:pt>
    <dgm:pt modelId="{239B8EC3-CE31-4BE1-9AFF-3784AC5237C5}" type="pres">
      <dgm:prSet presAssocID="{E4D97580-DA1D-400E-992D-64211B0C3E3A}" presName="titleText1" presStyleLbl="fgAcc0" presStyleIdx="0" presStyleCnt="1">
        <dgm:presLayoutVars>
          <dgm:chMax val="0"/>
          <dgm:chPref val="0"/>
        </dgm:presLayoutVars>
      </dgm:prSet>
      <dgm:spPr/>
    </dgm:pt>
    <dgm:pt modelId="{5F645508-64C8-4BA5-9D3A-55A5F229B3AE}" type="pres">
      <dgm:prSet presAssocID="{E4D97580-DA1D-400E-992D-64211B0C3E3A}" presName="rootConnector1" presStyleLbl="node1" presStyleIdx="0" presStyleCnt="14"/>
      <dgm:spPr/>
    </dgm:pt>
    <dgm:pt modelId="{3CD864A6-0D4B-4589-820D-F82A41908719}" type="pres">
      <dgm:prSet presAssocID="{E4D97580-DA1D-400E-992D-64211B0C3E3A}" presName="hierChild2" presStyleCnt="0"/>
      <dgm:spPr/>
    </dgm:pt>
    <dgm:pt modelId="{8BF5153B-F488-46E2-8FB0-15A1D5820E88}" type="pres">
      <dgm:prSet presAssocID="{DBA70D6A-B486-449A-9725-22E22531AB52}" presName="Name37" presStyleLbl="parChTrans1D2" presStyleIdx="0" presStyleCnt="2"/>
      <dgm:spPr/>
    </dgm:pt>
    <dgm:pt modelId="{9AEBB1FE-916E-4C7B-BC36-5EE1449A77AD}" type="pres">
      <dgm:prSet presAssocID="{CF3FC8F0-7513-4E8B-9882-5E102C9EB163}" presName="hierRoot2" presStyleCnt="0">
        <dgm:presLayoutVars>
          <dgm:hierBranch val="init"/>
        </dgm:presLayoutVars>
      </dgm:prSet>
      <dgm:spPr/>
    </dgm:pt>
    <dgm:pt modelId="{14EB7EE2-0FEC-4B52-95CE-3C7834ACD3EF}" type="pres">
      <dgm:prSet presAssocID="{CF3FC8F0-7513-4E8B-9882-5E102C9EB163}" presName="rootComposite" presStyleCnt="0"/>
      <dgm:spPr/>
    </dgm:pt>
    <dgm:pt modelId="{00EBB4E3-39C7-4C18-86B5-F176B5B21B6E}" type="pres">
      <dgm:prSet presAssocID="{CF3FC8F0-7513-4E8B-9882-5E102C9EB163}" presName="rootText" presStyleLbl="node1" presStyleIdx="0" presStyleCnt="14">
        <dgm:presLayoutVars>
          <dgm:chMax/>
          <dgm:chPref val="3"/>
        </dgm:presLayoutVars>
      </dgm:prSet>
      <dgm:spPr/>
    </dgm:pt>
    <dgm:pt modelId="{8031CFA3-D1BF-4145-9D1A-5040C065266B}" type="pres">
      <dgm:prSet presAssocID="{CF3FC8F0-7513-4E8B-9882-5E102C9EB163}" presName="titleText2" presStyleLbl="fgAcc1" presStyleIdx="0" presStyleCnt="14">
        <dgm:presLayoutVars>
          <dgm:chMax val="0"/>
          <dgm:chPref val="0"/>
        </dgm:presLayoutVars>
      </dgm:prSet>
      <dgm:spPr/>
    </dgm:pt>
    <dgm:pt modelId="{D0A861AD-9318-49DA-885D-B33A57F9FB05}" type="pres">
      <dgm:prSet presAssocID="{CF3FC8F0-7513-4E8B-9882-5E102C9EB163}" presName="rootConnector" presStyleLbl="node2" presStyleIdx="0" presStyleCnt="0"/>
      <dgm:spPr/>
    </dgm:pt>
    <dgm:pt modelId="{ECB9CB54-76B5-4AA3-9F2C-4F8A9031AE77}" type="pres">
      <dgm:prSet presAssocID="{CF3FC8F0-7513-4E8B-9882-5E102C9EB163}" presName="hierChild4" presStyleCnt="0"/>
      <dgm:spPr/>
    </dgm:pt>
    <dgm:pt modelId="{5CB746EC-5415-4E55-B426-156C9031DD17}" type="pres">
      <dgm:prSet presAssocID="{4EAD5828-A3A4-4CA4-978A-024EBB88A24E}" presName="Name37" presStyleLbl="parChTrans1D3" presStyleIdx="0" presStyleCnt="4"/>
      <dgm:spPr/>
    </dgm:pt>
    <dgm:pt modelId="{6015D0F5-051D-4660-8FB4-A33AA6C131E4}" type="pres">
      <dgm:prSet presAssocID="{AE655EF9-045E-4250-B409-B7DDC1344669}" presName="hierRoot2" presStyleCnt="0">
        <dgm:presLayoutVars>
          <dgm:hierBranch val="init"/>
        </dgm:presLayoutVars>
      </dgm:prSet>
      <dgm:spPr/>
    </dgm:pt>
    <dgm:pt modelId="{30D0F2CB-A964-47B7-A4FB-ECBFB92CDF98}" type="pres">
      <dgm:prSet presAssocID="{AE655EF9-045E-4250-B409-B7DDC1344669}" presName="rootComposite" presStyleCnt="0"/>
      <dgm:spPr/>
    </dgm:pt>
    <dgm:pt modelId="{511AB69F-BC59-4DF9-9ACA-916DC1F32CFE}" type="pres">
      <dgm:prSet presAssocID="{AE655EF9-045E-4250-B409-B7DDC1344669}" presName="rootText" presStyleLbl="node1" presStyleIdx="1" presStyleCnt="14">
        <dgm:presLayoutVars>
          <dgm:chMax/>
          <dgm:chPref val="3"/>
        </dgm:presLayoutVars>
      </dgm:prSet>
      <dgm:spPr/>
    </dgm:pt>
    <dgm:pt modelId="{299FF09D-0BBA-4F49-840C-0180278F4BF6}" type="pres">
      <dgm:prSet presAssocID="{AE655EF9-045E-4250-B409-B7DDC1344669}" presName="titleText2" presStyleLbl="fgAcc1" presStyleIdx="1" presStyleCnt="14">
        <dgm:presLayoutVars>
          <dgm:chMax val="0"/>
          <dgm:chPref val="0"/>
        </dgm:presLayoutVars>
      </dgm:prSet>
      <dgm:spPr/>
    </dgm:pt>
    <dgm:pt modelId="{0ECD642F-7D50-4C9C-AED0-95143AD81FFE}" type="pres">
      <dgm:prSet presAssocID="{AE655EF9-045E-4250-B409-B7DDC1344669}" presName="rootConnector" presStyleLbl="node3" presStyleIdx="0" presStyleCnt="0"/>
      <dgm:spPr/>
    </dgm:pt>
    <dgm:pt modelId="{B97817BB-9A71-40B7-8008-913CBB261D81}" type="pres">
      <dgm:prSet presAssocID="{AE655EF9-045E-4250-B409-B7DDC1344669}" presName="hierChild4" presStyleCnt="0"/>
      <dgm:spPr/>
    </dgm:pt>
    <dgm:pt modelId="{B1F331FE-C539-460C-B417-71B786CA28F3}" type="pres">
      <dgm:prSet presAssocID="{97480CD7-03F2-4ADF-9654-7343313ACBCD}" presName="Name37" presStyleLbl="parChTrans1D4" presStyleIdx="0" presStyleCnt="8"/>
      <dgm:spPr/>
    </dgm:pt>
    <dgm:pt modelId="{A89BF62B-0104-4648-B31A-AA0E707D5C67}" type="pres">
      <dgm:prSet presAssocID="{946CD5F4-8FC2-49D9-80FB-A5EE21741260}" presName="hierRoot2" presStyleCnt="0">
        <dgm:presLayoutVars>
          <dgm:hierBranch val="init"/>
        </dgm:presLayoutVars>
      </dgm:prSet>
      <dgm:spPr/>
    </dgm:pt>
    <dgm:pt modelId="{B661EBA3-60F5-4DE7-8255-0A00F3FD6AF3}" type="pres">
      <dgm:prSet presAssocID="{946CD5F4-8FC2-49D9-80FB-A5EE21741260}" presName="rootComposite" presStyleCnt="0"/>
      <dgm:spPr/>
    </dgm:pt>
    <dgm:pt modelId="{C2EDD0E7-DDAC-4AB2-815B-8579BF26AC6D}" type="pres">
      <dgm:prSet presAssocID="{946CD5F4-8FC2-49D9-80FB-A5EE21741260}" presName="rootText" presStyleLbl="node1" presStyleIdx="2" presStyleCnt="14">
        <dgm:presLayoutVars>
          <dgm:chMax/>
          <dgm:chPref val="3"/>
        </dgm:presLayoutVars>
      </dgm:prSet>
      <dgm:spPr/>
    </dgm:pt>
    <dgm:pt modelId="{C73204CE-A517-43AF-816C-BB69A65340D9}" type="pres">
      <dgm:prSet presAssocID="{946CD5F4-8FC2-49D9-80FB-A5EE21741260}" presName="titleText2" presStyleLbl="fgAcc1" presStyleIdx="2" presStyleCnt="14">
        <dgm:presLayoutVars>
          <dgm:chMax val="0"/>
          <dgm:chPref val="0"/>
        </dgm:presLayoutVars>
      </dgm:prSet>
      <dgm:spPr/>
    </dgm:pt>
    <dgm:pt modelId="{0A5CA972-63A2-4007-86DD-CAE481E22100}" type="pres">
      <dgm:prSet presAssocID="{946CD5F4-8FC2-49D9-80FB-A5EE21741260}" presName="rootConnector" presStyleLbl="node4" presStyleIdx="0" presStyleCnt="0"/>
      <dgm:spPr/>
    </dgm:pt>
    <dgm:pt modelId="{F5C08BD0-9F92-4047-B7C3-BEE71E521BDE}" type="pres">
      <dgm:prSet presAssocID="{946CD5F4-8FC2-49D9-80FB-A5EE21741260}" presName="hierChild4" presStyleCnt="0"/>
      <dgm:spPr/>
    </dgm:pt>
    <dgm:pt modelId="{F0E3D797-42B7-40E4-A718-A3E892585D09}" type="pres">
      <dgm:prSet presAssocID="{946CD5F4-8FC2-49D9-80FB-A5EE21741260}" presName="hierChild5" presStyleCnt="0"/>
      <dgm:spPr/>
    </dgm:pt>
    <dgm:pt modelId="{FA86089F-9583-4232-BBF6-B78928813458}" type="pres">
      <dgm:prSet presAssocID="{E5BA5B65-0116-42D5-BE23-1C47CD0CB075}" presName="Name37" presStyleLbl="parChTrans1D4" presStyleIdx="1" presStyleCnt="8"/>
      <dgm:spPr/>
    </dgm:pt>
    <dgm:pt modelId="{57F99AF4-AC96-43BD-B6FA-473E77E6BC63}" type="pres">
      <dgm:prSet presAssocID="{E65E2B59-E5EE-4B9C-9F6A-18F9A2AC922A}" presName="hierRoot2" presStyleCnt="0">
        <dgm:presLayoutVars>
          <dgm:hierBranch val="init"/>
        </dgm:presLayoutVars>
      </dgm:prSet>
      <dgm:spPr/>
    </dgm:pt>
    <dgm:pt modelId="{417A5540-3487-4F4B-9791-D03CAC1D7170}" type="pres">
      <dgm:prSet presAssocID="{E65E2B59-E5EE-4B9C-9F6A-18F9A2AC922A}" presName="rootComposite" presStyleCnt="0"/>
      <dgm:spPr/>
    </dgm:pt>
    <dgm:pt modelId="{6A9870DC-55B3-4CC0-A546-AAD3D9481AAC}" type="pres">
      <dgm:prSet presAssocID="{E65E2B59-E5EE-4B9C-9F6A-18F9A2AC922A}" presName="rootText" presStyleLbl="node1" presStyleIdx="3" presStyleCnt="14">
        <dgm:presLayoutVars>
          <dgm:chMax/>
          <dgm:chPref val="3"/>
        </dgm:presLayoutVars>
      </dgm:prSet>
      <dgm:spPr/>
    </dgm:pt>
    <dgm:pt modelId="{1F91ECE7-4342-4B92-817A-59C94B574A04}" type="pres">
      <dgm:prSet presAssocID="{E65E2B59-E5EE-4B9C-9F6A-18F9A2AC922A}" presName="titleText2" presStyleLbl="fgAcc1" presStyleIdx="3" presStyleCnt="14">
        <dgm:presLayoutVars>
          <dgm:chMax val="0"/>
          <dgm:chPref val="0"/>
        </dgm:presLayoutVars>
      </dgm:prSet>
      <dgm:spPr/>
    </dgm:pt>
    <dgm:pt modelId="{2F4194BC-980F-482A-95F1-CE4AF64CEFD2}" type="pres">
      <dgm:prSet presAssocID="{E65E2B59-E5EE-4B9C-9F6A-18F9A2AC922A}" presName="rootConnector" presStyleLbl="node4" presStyleIdx="0" presStyleCnt="0"/>
      <dgm:spPr/>
    </dgm:pt>
    <dgm:pt modelId="{28B2D1F3-2F34-4E71-A57B-C70B7F9AF6DB}" type="pres">
      <dgm:prSet presAssocID="{E65E2B59-E5EE-4B9C-9F6A-18F9A2AC922A}" presName="hierChild4" presStyleCnt="0"/>
      <dgm:spPr/>
    </dgm:pt>
    <dgm:pt modelId="{0869C622-C17C-4379-8D49-90FEA3952EBE}" type="pres">
      <dgm:prSet presAssocID="{E65E2B59-E5EE-4B9C-9F6A-18F9A2AC922A}" presName="hierChild5" presStyleCnt="0"/>
      <dgm:spPr/>
    </dgm:pt>
    <dgm:pt modelId="{7798F093-0496-4549-A7E1-28A920B5256F}" type="pres">
      <dgm:prSet presAssocID="{AE655EF9-045E-4250-B409-B7DDC1344669}" presName="hierChild5" presStyleCnt="0"/>
      <dgm:spPr/>
    </dgm:pt>
    <dgm:pt modelId="{77D67594-0CE1-4065-85C2-87B76C19D848}" type="pres">
      <dgm:prSet presAssocID="{63EDAF92-F0E0-4CE8-875C-BACB5FE761D2}" presName="Name37" presStyleLbl="parChTrans1D3" presStyleIdx="1" presStyleCnt="4"/>
      <dgm:spPr/>
    </dgm:pt>
    <dgm:pt modelId="{871FF96F-B9AD-4D12-AAF1-6F6DD98E97E2}" type="pres">
      <dgm:prSet presAssocID="{BD60E38E-8614-4ED5-8DCE-EDA77444B4D7}" presName="hierRoot2" presStyleCnt="0">
        <dgm:presLayoutVars>
          <dgm:hierBranch val="init"/>
        </dgm:presLayoutVars>
      </dgm:prSet>
      <dgm:spPr/>
    </dgm:pt>
    <dgm:pt modelId="{5D07BBCF-0DCF-4C4F-A6EE-B6D7D041BBF1}" type="pres">
      <dgm:prSet presAssocID="{BD60E38E-8614-4ED5-8DCE-EDA77444B4D7}" presName="rootComposite" presStyleCnt="0"/>
      <dgm:spPr/>
    </dgm:pt>
    <dgm:pt modelId="{3FDE1B94-7C86-4778-9A2C-BFF9A1F3E4DC}" type="pres">
      <dgm:prSet presAssocID="{BD60E38E-8614-4ED5-8DCE-EDA77444B4D7}" presName="rootText" presStyleLbl="node1" presStyleIdx="4" presStyleCnt="14">
        <dgm:presLayoutVars>
          <dgm:chMax/>
          <dgm:chPref val="3"/>
        </dgm:presLayoutVars>
      </dgm:prSet>
      <dgm:spPr/>
    </dgm:pt>
    <dgm:pt modelId="{A69BB810-96F9-4AB6-8BC2-7A669618447B}" type="pres">
      <dgm:prSet presAssocID="{BD60E38E-8614-4ED5-8DCE-EDA77444B4D7}" presName="titleText2" presStyleLbl="fgAcc1" presStyleIdx="4" presStyleCnt="14">
        <dgm:presLayoutVars>
          <dgm:chMax val="0"/>
          <dgm:chPref val="0"/>
        </dgm:presLayoutVars>
      </dgm:prSet>
      <dgm:spPr/>
    </dgm:pt>
    <dgm:pt modelId="{CE1EB350-991F-4148-8605-70BA0F1879FC}" type="pres">
      <dgm:prSet presAssocID="{BD60E38E-8614-4ED5-8DCE-EDA77444B4D7}" presName="rootConnector" presStyleLbl="node3" presStyleIdx="0" presStyleCnt="0"/>
      <dgm:spPr/>
    </dgm:pt>
    <dgm:pt modelId="{AF012C5B-A683-427C-B3DD-1451D2141190}" type="pres">
      <dgm:prSet presAssocID="{BD60E38E-8614-4ED5-8DCE-EDA77444B4D7}" presName="hierChild4" presStyleCnt="0"/>
      <dgm:spPr/>
    </dgm:pt>
    <dgm:pt modelId="{C7A9A020-D9C8-4138-83B2-55785030EF2A}" type="pres">
      <dgm:prSet presAssocID="{ADC40E5A-686D-45D0-A2EC-9A835BE81B99}" presName="Name37" presStyleLbl="parChTrans1D4" presStyleIdx="2" presStyleCnt="8"/>
      <dgm:spPr/>
    </dgm:pt>
    <dgm:pt modelId="{63C98C29-2FA5-4477-B17B-8FF3A03D6CF3}" type="pres">
      <dgm:prSet presAssocID="{48E08C3F-6DB3-4767-8D56-546634709C18}" presName="hierRoot2" presStyleCnt="0">
        <dgm:presLayoutVars>
          <dgm:hierBranch val="init"/>
        </dgm:presLayoutVars>
      </dgm:prSet>
      <dgm:spPr/>
    </dgm:pt>
    <dgm:pt modelId="{909BCDB9-5E33-471C-83AB-4673B64AFCDC}" type="pres">
      <dgm:prSet presAssocID="{48E08C3F-6DB3-4767-8D56-546634709C18}" presName="rootComposite" presStyleCnt="0"/>
      <dgm:spPr/>
    </dgm:pt>
    <dgm:pt modelId="{6D241B66-192F-4D48-8CDB-B0B91DBF793F}" type="pres">
      <dgm:prSet presAssocID="{48E08C3F-6DB3-4767-8D56-546634709C18}" presName="rootText" presStyleLbl="node1" presStyleIdx="5" presStyleCnt="14">
        <dgm:presLayoutVars>
          <dgm:chMax/>
          <dgm:chPref val="3"/>
        </dgm:presLayoutVars>
      </dgm:prSet>
      <dgm:spPr/>
    </dgm:pt>
    <dgm:pt modelId="{B45DAF94-B475-418A-861A-2D99EDB92BC7}" type="pres">
      <dgm:prSet presAssocID="{48E08C3F-6DB3-4767-8D56-546634709C18}" presName="titleText2" presStyleLbl="fgAcc1" presStyleIdx="5" presStyleCnt="14">
        <dgm:presLayoutVars>
          <dgm:chMax val="0"/>
          <dgm:chPref val="0"/>
        </dgm:presLayoutVars>
      </dgm:prSet>
      <dgm:spPr/>
    </dgm:pt>
    <dgm:pt modelId="{D0D2EA68-61B6-40D3-AA5E-77A5B4B0EBA9}" type="pres">
      <dgm:prSet presAssocID="{48E08C3F-6DB3-4767-8D56-546634709C18}" presName="rootConnector" presStyleLbl="node4" presStyleIdx="0" presStyleCnt="0"/>
      <dgm:spPr/>
    </dgm:pt>
    <dgm:pt modelId="{C328956F-F5E8-460F-A49E-C7F00F7C244F}" type="pres">
      <dgm:prSet presAssocID="{48E08C3F-6DB3-4767-8D56-546634709C18}" presName="hierChild4" presStyleCnt="0"/>
      <dgm:spPr/>
    </dgm:pt>
    <dgm:pt modelId="{7A9DA8E1-3ECF-455B-B860-F9C1950F3823}" type="pres">
      <dgm:prSet presAssocID="{48E08C3F-6DB3-4767-8D56-546634709C18}" presName="hierChild5" presStyleCnt="0"/>
      <dgm:spPr/>
    </dgm:pt>
    <dgm:pt modelId="{C309EDE5-6F86-454E-AC21-DBA22AEEC2AB}" type="pres">
      <dgm:prSet presAssocID="{2AC7A3A9-0CE8-481F-8793-4B472751D453}" presName="Name37" presStyleLbl="parChTrans1D4" presStyleIdx="3" presStyleCnt="8"/>
      <dgm:spPr/>
    </dgm:pt>
    <dgm:pt modelId="{9F0AFEB0-301A-48E4-9FF9-843E43C93D0A}" type="pres">
      <dgm:prSet presAssocID="{47C2101A-8E31-4E92-A727-42FAEDF3ED72}" presName="hierRoot2" presStyleCnt="0">
        <dgm:presLayoutVars>
          <dgm:hierBranch val="init"/>
        </dgm:presLayoutVars>
      </dgm:prSet>
      <dgm:spPr/>
    </dgm:pt>
    <dgm:pt modelId="{419A52B5-16F0-44A9-8E4E-A62FA9AFAAE4}" type="pres">
      <dgm:prSet presAssocID="{47C2101A-8E31-4E92-A727-42FAEDF3ED72}" presName="rootComposite" presStyleCnt="0"/>
      <dgm:spPr/>
    </dgm:pt>
    <dgm:pt modelId="{9296A917-8CA5-437F-98C0-F7BAF966AC6F}" type="pres">
      <dgm:prSet presAssocID="{47C2101A-8E31-4E92-A727-42FAEDF3ED72}" presName="rootText" presStyleLbl="node1" presStyleIdx="6" presStyleCnt="14">
        <dgm:presLayoutVars>
          <dgm:chMax/>
          <dgm:chPref val="3"/>
        </dgm:presLayoutVars>
      </dgm:prSet>
      <dgm:spPr/>
    </dgm:pt>
    <dgm:pt modelId="{09D8877E-80DF-4ABC-BF79-B1F6636060A7}" type="pres">
      <dgm:prSet presAssocID="{47C2101A-8E31-4E92-A727-42FAEDF3ED72}" presName="titleText2" presStyleLbl="fgAcc1" presStyleIdx="6" presStyleCnt="14">
        <dgm:presLayoutVars>
          <dgm:chMax val="0"/>
          <dgm:chPref val="0"/>
        </dgm:presLayoutVars>
      </dgm:prSet>
      <dgm:spPr/>
    </dgm:pt>
    <dgm:pt modelId="{329D1D4C-ACBF-4729-8F9B-8E372E654643}" type="pres">
      <dgm:prSet presAssocID="{47C2101A-8E31-4E92-A727-42FAEDF3ED72}" presName="rootConnector" presStyleLbl="node4" presStyleIdx="0" presStyleCnt="0"/>
      <dgm:spPr/>
    </dgm:pt>
    <dgm:pt modelId="{8F0FFD9C-783C-4F37-9036-933D3F865DF7}" type="pres">
      <dgm:prSet presAssocID="{47C2101A-8E31-4E92-A727-42FAEDF3ED72}" presName="hierChild4" presStyleCnt="0"/>
      <dgm:spPr/>
    </dgm:pt>
    <dgm:pt modelId="{A90AC2FD-5B22-4A53-8B7D-CFA6968F8A34}" type="pres">
      <dgm:prSet presAssocID="{47C2101A-8E31-4E92-A727-42FAEDF3ED72}" presName="hierChild5" presStyleCnt="0"/>
      <dgm:spPr/>
    </dgm:pt>
    <dgm:pt modelId="{31189623-7C9E-4879-A4AD-D02CE981D117}" type="pres">
      <dgm:prSet presAssocID="{BD60E38E-8614-4ED5-8DCE-EDA77444B4D7}" presName="hierChild5" presStyleCnt="0"/>
      <dgm:spPr/>
    </dgm:pt>
    <dgm:pt modelId="{D1A81D1B-8C14-43C5-B1B6-C89A2A148308}" type="pres">
      <dgm:prSet presAssocID="{CF3FC8F0-7513-4E8B-9882-5E102C9EB163}" presName="hierChild5" presStyleCnt="0"/>
      <dgm:spPr/>
    </dgm:pt>
    <dgm:pt modelId="{44E80998-D470-4BCE-9797-5B306B04A612}" type="pres">
      <dgm:prSet presAssocID="{DB8209F6-3292-4A26-AF47-63B7D657A10F}" presName="Name37" presStyleLbl="parChTrans1D2" presStyleIdx="1" presStyleCnt="2"/>
      <dgm:spPr/>
    </dgm:pt>
    <dgm:pt modelId="{4BF3D69F-7669-4247-87F3-89C4505B295F}" type="pres">
      <dgm:prSet presAssocID="{E69557B1-3E48-49C4-B822-2FBAA7FBE669}" presName="hierRoot2" presStyleCnt="0">
        <dgm:presLayoutVars>
          <dgm:hierBranch val="init"/>
        </dgm:presLayoutVars>
      </dgm:prSet>
      <dgm:spPr/>
    </dgm:pt>
    <dgm:pt modelId="{8E49D725-300B-4BC2-AF87-96C86E564EFA}" type="pres">
      <dgm:prSet presAssocID="{E69557B1-3E48-49C4-B822-2FBAA7FBE669}" presName="rootComposite" presStyleCnt="0"/>
      <dgm:spPr/>
    </dgm:pt>
    <dgm:pt modelId="{D7D2296E-DE48-43EA-9CE9-DFBC7E381C48}" type="pres">
      <dgm:prSet presAssocID="{E69557B1-3E48-49C4-B822-2FBAA7FBE669}" presName="rootText" presStyleLbl="node1" presStyleIdx="7" presStyleCnt="14">
        <dgm:presLayoutVars>
          <dgm:chMax/>
          <dgm:chPref val="3"/>
        </dgm:presLayoutVars>
      </dgm:prSet>
      <dgm:spPr/>
    </dgm:pt>
    <dgm:pt modelId="{3FD82A9F-08B3-407C-950C-BF90EE99C359}" type="pres">
      <dgm:prSet presAssocID="{E69557B1-3E48-49C4-B822-2FBAA7FBE669}" presName="titleText2" presStyleLbl="fgAcc1" presStyleIdx="7" presStyleCnt="14">
        <dgm:presLayoutVars>
          <dgm:chMax val="0"/>
          <dgm:chPref val="0"/>
        </dgm:presLayoutVars>
      </dgm:prSet>
      <dgm:spPr/>
    </dgm:pt>
    <dgm:pt modelId="{1D95AEDE-2D5C-43D3-9702-EF4D636D7047}" type="pres">
      <dgm:prSet presAssocID="{E69557B1-3E48-49C4-B822-2FBAA7FBE669}" presName="rootConnector" presStyleLbl="node2" presStyleIdx="0" presStyleCnt="0"/>
      <dgm:spPr/>
    </dgm:pt>
    <dgm:pt modelId="{F550A248-F691-45B3-A675-BFD2B537D3BD}" type="pres">
      <dgm:prSet presAssocID="{E69557B1-3E48-49C4-B822-2FBAA7FBE669}" presName="hierChild4" presStyleCnt="0"/>
      <dgm:spPr/>
    </dgm:pt>
    <dgm:pt modelId="{FAB6C925-248D-4A51-90F0-8EF4FECBD1F4}" type="pres">
      <dgm:prSet presAssocID="{3AB2B494-C238-4BB9-B045-8A0BA312A41C}" presName="Name37" presStyleLbl="parChTrans1D3" presStyleIdx="2" presStyleCnt="4"/>
      <dgm:spPr/>
    </dgm:pt>
    <dgm:pt modelId="{5D1F4FDA-DBEF-4907-8F62-8D63B235B383}" type="pres">
      <dgm:prSet presAssocID="{07D95197-3CBF-4C5D-9374-312008584CE7}" presName="hierRoot2" presStyleCnt="0">
        <dgm:presLayoutVars>
          <dgm:hierBranch val="init"/>
        </dgm:presLayoutVars>
      </dgm:prSet>
      <dgm:spPr/>
    </dgm:pt>
    <dgm:pt modelId="{5796871E-934D-4610-85F0-C01CA8C1CF18}" type="pres">
      <dgm:prSet presAssocID="{07D95197-3CBF-4C5D-9374-312008584CE7}" presName="rootComposite" presStyleCnt="0"/>
      <dgm:spPr/>
    </dgm:pt>
    <dgm:pt modelId="{E05068CE-414D-4F64-AF68-5E188BAA63C9}" type="pres">
      <dgm:prSet presAssocID="{07D95197-3CBF-4C5D-9374-312008584CE7}" presName="rootText" presStyleLbl="node1" presStyleIdx="8" presStyleCnt="14">
        <dgm:presLayoutVars>
          <dgm:chMax/>
          <dgm:chPref val="3"/>
        </dgm:presLayoutVars>
      </dgm:prSet>
      <dgm:spPr/>
    </dgm:pt>
    <dgm:pt modelId="{8640A728-B835-42FD-8D49-B895F92124F5}" type="pres">
      <dgm:prSet presAssocID="{07D95197-3CBF-4C5D-9374-312008584CE7}" presName="titleText2" presStyleLbl="fgAcc1" presStyleIdx="8" presStyleCnt="14">
        <dgm:presLayoutVars>
          <dgm:chMax val="0"/>
          <dgm:chPref val="0"/>
        </dgm:presLayoutVars>
      </dgm:prSet>
      <dgm:spPr/>
    </dgm:pt>
    <dgm:pt modelId="{00577B4F-8733-4F80-A1AF-ED9E36CEA74A}" type="pres">
      <dgm:prSet presAssocID="{07D95197-3CBF-4C5D-9374-312008584CE7}" presName="rootConnector" presStyleLbl="node3" presStyleIdx="0" presStyleCnt="0"/>
      <dgm:spPr/>
    </dgm:pt>
    <dgm:pt modelId="{6510F24B-D93E-47B0-96B0-FFA42697A54A}" type="pres">
      <dgm:prSet presAssocID="{07D95197-3CBF-4C5D-9374-312008584CE7}" presName="hierChild4" presStyleCnt="0"/>
      <dgm:spPr/>
    </dgm:pt>
    <dgm:pt modelId="{0BEE6ADB-3589-45CF-A5F0-07C2D16C9E30}" type="pres">
      <dgm:prSet presAssocID="{610C57A3-2BF8-4B98-823C-6AD391019F78}" presName="Name37" presStyleLbl="parChTrans1D4" presStyleIdx="4" presStyleCnt="8"/>
      <dgm:spPr/>
    </dgm:pt>
    <dgm:pt modelId="{129D7425-3493-4EDD-A7D6-B892D46C07CC}" type="pres">
      <dgm:prSet presAssocID="{501E3B90-8B6D-4FB7-97E2-EA62501C782E}" presName="hierRoot2" presStyleCnt="0">
        <dgm:presLayoutVars>
          <dgm:hierBranch val="init"/>
        </dgm:presLayoutVars>
      </dgm:prSet>
      <dgm:spPr/>
    </dgm:pt>
    <dgm:pt modelId="{B6CC3A96-8D39-4D83-A22D-73E83E01ACCC}" type="pres">
      <dgm:prSet presAssocID="{501E3B90-8B6D-4FB7-97E2-EA62501C782E}" presName="rootComposite" presStyleCnt="0"/>
      <dgm:spPr/>
    </dgm:pt>
    <dgm:pt modelId="{36ECBC13-E495-4298-9C20-9615E98E219B}" type="pres">
      <dgm:prSet presAssocID="{501E3B90-8B6D-4FB7-97E2-EA62501C782E}" presName="rootText" presStyleLbl="node1" presStyleIdx="9" presStyleCnt="14">
        <dgm:presLayoutVars>
          <dgm:chMax/>
          <dgm:chPref val="3"/>
        </dgm:presLayoutVars>
      </dgm:prSet>
      <dgm:spPr/>
    </dgm:pt>
    <dgm:pt modelId="{19FF5290-C6BE-4C0A-8B58-4E41D9822010}" type="pres">
      <dgm:prSet presAssocID="{501E3B90-8B6D-4FB7-97E2-EA62501C782E}" presName="titleText2" presStyleLbl="fgAcc1" presStyleIdx="9" presStyleCnt="14">
        <dgm:presLayoutVars>
          <dgm:chMax val="0"/>
          <dgm:chPref val="0"/>
        </dgm:presLayoutVars>
      </dgm:prSet>
      <dgm:spPr/>
    </dgm:pt>
    <dgm:pt modelId="{D5FC507B-A777-40B9-AF5F-81789579ECAD}" type="pres">
      <dgm:prSet presAssocID="{501E3B90-8B6D-4FB7-97E2-EA62501C782E}" presName="rootConnector" presStyleLbl="node4" presStyleIdx="0" presStyleCnt="0"/>
      <dgm:spPr/>
    </dgm:pt>
    <dgm:pt modelId="{9827E2AE-A751-4F4D-9ECE-C691A7F5F325}" type="pres">
      <dgm:prSet presAssocID="{501E3B90-8B6D-4FB7-97E2-EA62501C782E}" presName="hierChild4" presStyleCnt="0"/>
      <dgm:spPr/>
    </dgm:pt>
    <dgm:pt modelId="{3303354A-33FB-4A6B-B2F2-089F1B2A66DB}" type="pres">
      <dgm:prSet presAssocID="{501E3B90-8B6D-4FB7-97E2-EA62501C782E}" presName="hierChild5" presStyleCnt="0"/>
      <dgm:spPr/>
    </dgm:pt>
    <dgm:pt modelId="{0AC03156-426A-4B61-93D3-E8B8508C973D}" type="pres">
      <dgm:prSet presAssocID="{55323298-5177-4F0C-9D86-67F01396E7E3}" presName="Name37" presStyleLbl="parChTrans1D4" presStyleIdx="5" presStyleCnt="8"/>
      <dgm:spPr/>
    </dgm:pt>
    <dgm:pt modelId="{C4157B71-B235-434E-A8F0-5E0432B02D29}" type="pres">
      <dgm:prSet presAssocID="{BE9CBC2E-2C0F-4CF6-9C13-8EEF76016DD9}" presName="hierRoot2" presStyleCnt="0">
        <dgm:presLayoutVars>
          <dgm:hierBranch val="init"/>
        </dgm:presLayoutVars>
      </dgm:prSet>
      <dgm:spPr/>
    </dgm:pt>
    <dgm:pt modelId="{36727F9D-7B89-4E3E-AAB3-1A2F7C50041C}" type="pres">
      <dgm:prSet presAssocID="{BE9CBC2E-2C0F-4CF6-9C13-8EEF76016DD9}" presName="rootComposite" presStyleCnt="0"/>
      <dgm:spPr/>
    </dgm:pt>
    <dgm:pt modelId="{0F5E4F9D-3039-4C52-A61D-8128B39A6E51}" type="pres">
      <dgm:prSet presAssocID="{BE9CBC2E-2C0F-4CF6-9C13-8EEF76016DD9}" presName="rootText" presStyleLbl="node1" presStyleIdx="10" presStyleCnt="14">
        <dgm:presLayoutVars>
          <dgm:chMax/>
          <dgm:chPref val="3"/>
        </dgm:presLayoutVars>
      </dgm:prSet>
      <dgm:spPr/>
    </dgm:pt>
    <dgm:pt modelId="{C23982C8-0369-46C9-86A5-C5A1377EBA1B}" type="pres">
      <dgm:prSet presAssocID="{BE9CBC2E-2C0F-4CF6-9C13-8EEF76016DD9}" presName="titleText2" presStyleLbl="fgAcc1" presStyleIdx="10" presStyleCnt="14">
        <dgm:presLayoutVars>
          <dgm:chMax val="0"/>
          <dgm:chPref val="0"/>
        </dgm:presLayoutVars>
      </dgm:prSet>
      <dgm:spPr/>
    </dgm:pt>
    <dgm:pt modelId="{82170F00-EE82-474B-B056-C83346FFBED9}" type="pres">
      <dgm:prSet presAssocID="{BE9CBC2E-2C0F-4CF6-9C13-8EEF76016DD9}" presName="rootConnector" presStyleLbl="node4" presStyleIdx="0" presStyleCnt="0"/>
      <dgm:spPr/>
    </dgm:pt>
    <dgm:pt modelId="{EF6D9BED-9D09-4DE4-9187-694CB33C8773}" type="pres">
      <dgm:prSet presAssocID="{BE9CBC2E-2C0F-4CF6-9C13-8EEF76016DD9}" presName="hierChild4" presStyleCnt="0"/>
      <dgm:spPr/>
    </dgm:pt>
    <dgm:pt modelId="{41BFD623-BC6E-491E-A233-142128137D6D}" type="pres">
      <dgm:prSet presAssocID="{BE9CBC2E-2C0F-4CF6-9C13-8EEF76016DD9}" presName="hierChild5" presStyleCnt="0"/>
      <dgm:spPr/>
    </dgm:pt>
    <dgm:pt modelId="{60F32416-C68E-4DDE-AB96-F2F22150FEE7}" type="pres">
      <dgm:prSet presAssocID="{07D95197-3CBF-4C5D-9374-312008584CE7}" presName="hierChild5" presStyleCnt="0"/>
      <dgm:spPr/>
    </dgm:pt>
    <dgm:pt modelId="{39390056-2815-489C-AF55-ACCB76C96728}" type="pres">
      <dgm:prSet presAssocID="{237D500B-80E5-4C02-AB7F-CFBC6AE9433A}" presName="Name37" presStyleLbl="parChTrans1D3" presStyleIdx="3" presStyleCnt="4"/>
      <dgm:spPr/>
    </dgm:pt>
    <dgm:pt modelId="{149F7D19-8633-4A68-A962-26ADD1D84BD5}" type="pres">
      <dgm:prSet presAssocID="{1B5BFD3C-C632-4A8B-96DD-680E108D4CC0}" presName="hierRoot2" presStyleCnt="0">
        <dgm:presLayoutVars>
          <dgm:hierBranch val="init"/>
        </dgm:presLayoutVars>
      </dgm:prSet>
      <dgm:spPr/>
    </dgm:pt>
    <dgm:pt modelId="{A533FF89-4278-4678-8C24-DFECA7E0E51A}" type="pres">
      <dgm:prSet presAssocID="{1B5BFD3C-C632-4A8B-96DD-680E108D4CC0}" presName="rootComposite" presStyleCnt="0"/>
      <dgm:spPr/>
    </dgm:pt>
    <dgm:pt modelId="{70223C65-329B-4063-96F5-238C61223E5E}" type="pres">
      <dgm:prSet presAssocID="{1B5BFD3C-C632-4A8B-96DD-680E108D4CC0}" presName="rootText" presStyleLbl="node1" presStyleIdx="11" presStyleCnt="14">
        <dgm:presLayoutVars>
          <dgm:chMax/>
          <dgm:chPref val="3"/>
        </dgm:presLayoutVars>
      </dgm:prSet>
      <dgm:spPr/>
    </dgm:pt>
    <dgm:pt modelId="{E82FCAEC-076B-4D26-9BEF-CA575C83E672}" type="pres">
      <dgm:prSet presAssocID="{1B5BFD3C-C632-4A8B-96DD-680E108D4CC0}" presName="titleText2" presStyleLbl="fgAcc1" presStyleIdx="11" presStyleCnt="14">
        <dgm:presLayoutVars>
          <dgm:chMax val="0"/>
          <dgm:chPref val="0"/>
        </dgm:presLayoutVars>
      </dgm:prSet>
      <dgm:spPr/>
    </dgm:pt>
    <dgm:pt modelId="{E4C9CC85-D1E2-4B82-82CF-205FE6516F97}" type="pres">
      <dgm:prSet presAssocID="{1B5BFD3C-C632-4A8B-96DD-680E108D4CC0}" presName="rootConnector" presStyleLbl="node3" presStyleIdx="0" presStyleCnt="0"/>
      <dgm:spPr/>
    </dgm:pt>
    <dgm:pt modelId="{B3AEE340-20E6-45C0-AB72-5B52B5DDF404}" type="pres">
      <dgm:prSet presAssocID="{1B5BFD3C-C632-4A8B-96DD-680E108D4CC0}" presName="hierChild4" presStyleCnt="0"/>
      <dgm:spPr/>
    </dgm:pt>
    <dgm:pt modelId="{5AED0A5E-14F9-400F-9144-9E55CBB0405F}" type="pres">
      <dgm:prSet presAssocID="{D006C32A-B929-464B-8B15-1C4269418972}" presName="Name37" presStyleLbl="parChTrans1D4" presStyleIdx="6" presStyleCnt="8"/>
      <dgm:spPr/>
    </dgm:pt>
    <dgm:pt modelId="{7978288F-48E9-494D-AE85-4C9D27E537B0}" type="pres">
      <dgm:prSet presAssocID="{D0A77081-900C-47ED-8471-CCCB94C78EC4}" presName="hierRoot2" presStyleCnt="0">
        <dgm:presLayoutVars>
          <dgm:hierBranch val="init"/>
        </dgm:presLayoutVars>
      </dgm:prSet>
      <dgm:spPr/>
    </dgm:pt>
    <dgm:pt modelId="{50FEBFD9-4950-4A7B-9EA7-53554A697F76}" type="pres">
      <dgm:prSet presAssocID="{D0A77081-900C-47ED-8471-CCCB94C78EC4}" presName="rootComposite" presStyleCnt="0"/>
      <dgm:spPr/>
    </dgm:pt>
    <dgm:pt modelId="{10A3DC4C-C4E6-4366-B251-A7C3D43389E8}" type="pres">
      <dgm:prSet presAssocID="{D0A77081-900C-47ED-8471-CCCB94C78EC4}" presName="rootText" presStyleLbl="node1" presStyleIdx="12" presStyleCnt="14">
        <dgm:presLayoutVars>
          <dgm:chMax/>
          <dgm:chPref val="3"/>
        </dgm:presLayoutVars>
      </dgm:prSet>
      <dgm:spPr/>
    </dgm:pt>
    <dgm:pt modelId="{5714868F-F2C7-4BC0-9CDA-1FF89B5305E4}" type="pres">
      <dgm:prSet presAssocID="{D0A77081-900C-47ED-8471-CCCB94C78EC4}" presName="titleText2" presStyleLbl="fgAcc1" presStyleIdx="12" presStyleCnt="14">
        <dgm:presLayoutVars>
          <dgm:chMax val="0"/>
          <dgm:chPref val="0"/>
        </dgm:presLayoutVars>
      </dgm:prSet>
      <dgm:spPr/>
    </dgm:pt>
    <dgm:pt modelId="{079A973A-091C-443B-B353-828203EF9312}" type="pres">
      <dgm:prSet presAssocID="{D0A77081-900C-47ED-8471-CCCB94C78EC4}" presName="rootConnector" presStyleLbl="node4" presStyleIdx="0" presStyleCnt="0"/>
      <dgm:spPr/>
    </dgm:pt>
    <dgm:pt modelId="{954935D4-8893-4561-A28F-F6990EE62F44}" type="pres">
      <dgm:prSet presAssocID="{D0A77081-900C-47ED-8471-CCCB94C78EC4}" presName="hierChild4" presStyleCnt="0"/>
      <dgm:spPr/>
    </dgm:pt>
    <dgm:pt modelId="{F317922D-1759-4877-8C54-C17BF4A7A3B9}" type="pres">
      <dgm:prSet presAssocID="{D0A77081-900C-47ED-8471-CCCB94C78EC4}" presName="hierChild5" presStyleCnt="0"/>
      <dgm:spPr/>
    </dgm:pt>
    <dgm:pt modelId="{61848912-C79E-423E-ADEE-1953CAD01290}" type="pres">
      <dgm:prSet presAssocID="{B2A0D8E7-7ED8-4281-9A1D-F550235CFD16}" presName="Name37" presStyleLbl="parChTrans1D4" presStyleIdx="7" presStyleCnt="8"/>
      <dgm:spPr/>
    </dgm:pt>
    <dgm:pt modelId="{3D05E384-C5AC-417F-9508-F054C7B5AC5A}" type="pres">
      <dgm:prSet presAssocID="{C8E60722-53F4-431E-9DD3-DCD1087FB984}" presName="hierRoot2" presStyleCnt="0">
        <dgm:presLayoutVars>
          <dgm:hierBranch val="init"/>
        </dgm:presLayoutVars>
      </dgm:prSet>
      <dgm:spPr/>
    </dgm:pt>
    <dgm:pt modelId="{6485E444-AD25-4727-90CE-9A939F592045}" type="pres">
      <dgm:prSet presAssocID="{C8E60722-53F4-431E-9DD3-DCD1087FB984}" presName="rootComposite" presStyleCnt="0"/>
      <dgm:spPr/>
    </dgm:pt>
    <dgm:pt modelId="{DE91FF5F-C044-486F-A3C3-35672054258D}" type="pres">
      <dgm:prSet presAssocID="{C8E60722-53F4-431E-9DD3-DCD1087FB984}" presName="rootText" presStyleLbl="node1" presStyleIdx="13" presStyleCnt="14">
        <dgm:presLayoutVars>
          <dgm:chMax/>
          <dgm:chPref val="3"/>
        </dgm:presLayoutVars>
      </dgm:prSet>
      <dgm:spPr/>
    </dgm:pt>
    <dgm:pt modelId="{67EB7740-D789-4E3E-B158-1515DC1C7F6C}" type="pres">
      <dgm:prSet presAssocID="{C8E60722-53F4-431E-9DD3-DCD1087FB984}" presName="titleText2" presStyleLbl="fgAcc1" presStyleIdx="13" presStyleCnt="14">
        <dgm:presLayoutVars>
          <dgm:chMax val="0"/>
          <dgm:chPref val="0"/>
        </dgm:presLayoutVars>
      </dgm:prSet>
      <dgm:spPr/>
    </dgm:pt>
    <dgm:pt modelId="{8835B5E3-8132-4F2E-9D2E-8A4DC6CAE258}" type="pres">
      <dgm:prSet presAssocID="{C8E60722-53F4-431E-9DD3-DCD1087FB984}" presName="rootConnector" presStyleLbl="node4" presStyleIdx="0" presStyleCnt="0"/>
      <dgm:spPr/>
    </dgm:pt>
    <dgm:pt modelId="{B2E32262-C0BC-4C60-B2B1-EE98B9A78801}" type="pres">
      <dgm:prSet presAssocID="{C8E60722-53F4-431E-9DD3-DCD1087FB984}" presName="hierChild4" presStyleCnt="0"/>
      <dgm:spPr/>
    </dgm:pt>
    <dgm:pt modelId="{7D16385B-3696-4B22-8012-32D21EEC37F3}" type="pres">
      <dgm:prSet presAssocID="{C8E60722-53F4-431E-9DD3-DCD1087FB984}" presName="hierChild5" presStyleCnt="0"/>
      <dgm:spPr/>
    </dgm:pt>
    <dgm:pt modelId="{191F85B8-942D-4E20-AA65-966B740CF2E6}" type="pres">
      <dgm:prSet presAssocID="{1B5BFD3C-C632-4A8B-96DD-680E108D4CC0}" presName="hierChild5" presStyleCnt="0"/>
      <dgm:spPr/>
    </dgm:pt>
    <dgm:pt modelId="{E04F0943-698A-45A1-93C9-400FC2F125DD}" type="pres">
      <dgm:prSet presAssocID="{E69557B1-3E48-49C4-B822-2FBAA7FBE669}" presName="hierChild5" presStyleCnt="0"/>
      <dgm:spPr/>
    </dgm:pt>
    <dgm:pt modelId="{E75CE115-AA83-4B70-8E22-55AC62C2F187}" type="pres">
      <dgm:prSet presAssocID="{E4D97580-DA1D-400E-992D-64211B0C3E3A}" presName="hierChild3" presStyleCnt="0"/>
      <dgm:spPr/>
    </dgm:pt>
  </dgm:ptLst>
  <dgm:cxnLst>
    <dgm:cxn modelId="{40B8B500-9352-430C-AAC6-17D67CB1C0C8}" type="presOf" srcId="{CF3FC8F0-7513-4E8B-9882-5E102C9EB163}" destId="{D0A861AD-9318-49DA-885D-B33A57F9FB05}" srcOrd="1" destOrd="0" presId="urn:microsoft.com/office/officeart/2008/layout/NameandTitleOrganizationalChart"/>
    <dgm:cxn modelId="{50D5AF06-7778-4646-B15D-061A6E3ADC4E}" type="presOf" srcId="{610C57A3-2BF8-4B98-823C-6AD391019F78}" destId="{0BEE6ADB-3589-45CF-A5F0-07C2D16C9E30}" srcOrd="0" destOrd="0" presId="urn:microsoft.com/office/officeart/2008/layout/NameandTitleOrganizationalChart"/>
    <dgm:cxn modelId="{DAFC800A-602D-451A-B04C-F52198B95B96}" type="presOf" srcId="{4EAD5828-A3A4-4CA4-978A-024EBB88A24E}" destId="{5CB746EC-5415-4E55-B426-156C9031DD17}" srcOrd="0" destOrd="0" presId="urn:microsoft.com/office/officeart/2008/layout/NameandTitleOrganizationalChart"/>
    <dgm:cxn modelId="{E0BF6D0D-5F35-4B8D-BCDF-8864C3ABCE6F}" type="presOf" srcId="{E4D97580-DA1D-400E-992D-64211B0C3E3A}" destId="{5F645508-64C8-4BA5-9D3A-55A5F229B3AE}" srcOrd="1" destOrd="0" presId="urn:microsoft.com/office/officeart/2008/layout/NameandTitleOrganizationalChart"/>
    <dgm:cxn modelId="{3664A00F-A8EA-4F1B-944B-B71623989339}" type="presOf" srcId="{704E3B0F-ACE3-4DC7-9E5A-0BC78ACA94B0}" destId="{239B8EC3-CE31-4BE1-9AFF-3784AC5237C5}" srcOrd="0" destOrd="0" presId="urn:microsoft.com/office/officeart/2008/layout/NameandTitleOrganizationalChart"/>
    <dgm:cxn modelId="{3B72FA0F-65E3-4B6B-88F6-90507B4879D0}" type="presOf" srcId="{AE655EF9-045E-4250-B409-B7DDC1344669}" destId="{0ECD642F-7D50-4C9C-AED0-95143AD81FFE}" srcOrd="1" destOrd="0" presId="urn:microsoft.com/office/officeart/2008/layout/NameandTitleOrganizationalChart"/>
    <dgm:cxn modelId="{58AE9917-D99A-4150-ADD1-D59E32E0AD4F}" srcId="{1DEBEC82-EE71-4266-944B-4D2AB144E765}" destId="{E4D97580-DA1D-400E-992D-64211B0C3E3A}" srcOrd="0" destOrd="0" parTransId="{4EBD490F-03A1-49C1-94D3-88063EF35614}" sibTransId="{704E3B0F-ACE3-4DC7-9E5A-0BC78ACA94B0}"/>
    <dgm:cxn modelId="{82B8D31D-E138-48F4-8468-538B8D645D9E}" srcId="{07D95197-3CBF-4C5D-9374-312008584CE7}" destId="{501E3B90-8B6D-4FB7-97E2-EA62501C782E}" srcOrd="0" destOrd="0" parTransId="{610C57A3-2BF8-4B98-823C-6AD391019F78}" sibTransId="{DC2D332F-F3AF-4DAD-AB29-DF0F8B0B71EC}"/>
    <dgm:cxn modelId="{0F76171E-EEA2-4426-9129-BCBDD880BD9C}" type="presOf" srcId="{237D500B-80E5-4C02-AB7F-CFBC6AE9433A}" destId="{39390056-2815-489C-AF55-ACCB76C96728}" srcOrd="0" destOrd="0" presId="urn:microsoft.com/office/officeart/2008/layout/NameandTitleOrganizationalChart"/>
    <dgm:cxn modelId="{6177DB1F-40A3-4C8F-9B81-5F39EC3B4F2E}" srcId="{E4D97580-DA1D-400E-992D-64211B0C3E3A}" destId="{E69557B1-3E48-49C4-B822-2FBAA7FBE669}" srcOrd="1" destOrd="0" parTransId="{DB8209F6-3292-4A26-AF47-63B7D657A10F}" sibTransId="{1D275E27-9E1C-4B01-8943-6D161509645F}"/>
    <dgm:cxn modelId="{9B4E5120-9E4E-427A-91BC-EA57B0819D1D}" type="presOf" srcId="{D0A77081-900C-47ED-8471-CCCB94C78EC4}" destId="{079A973A-091C-443B-B353-828203EF9312}" srcOrd="1" destOrd="0" presId="urn:microsoft.com/office/officeart/2008/layout/NameandTitleOrganizationalChart"/>
    <dgm:cxn modelId="{32656121-2E01-4513-8CD3-4B9043D0C522}" type="presOf" srcId="{501E3B90-8B6D-4FB7-97E2-EA62501C782E}" destId="{D5FC507B-A777-40B9-AF5F-81789579ECAD}" srcOrd="1" destOrd="0" presId="urn:microsoft.com/office/officeart/2008/layout/NameandTitleOrganizationalChart"/>
    <dgm:cxn modelId="{B3084124-BE2A-48B0-8205-3D5FDDA81EBC}" type="presOf" srcId="{48E08C3F-6DB3-4767-8D56-546634709C18}" destId="{6D241B66-192F-4D48-8CDB-B0B91DBF793F}" srcOrd="0" destOrd="0" presId="urn:microsoft.com/office/officeart/2008/layout/NameandTitleOrganizationalChart"/>
    <dgm:cxn modelId="{4384A625-B161-4FB8-B955-B12DA289D663}" type="presOf" srcId="{80C5E47B-097C-4F99-B2BF-8E367E31FD45}" destId="{67EB7740-D789-4E3E-B158-1515DC1C7F6C}" srcOrd="0" destOrd="0" presId="urn:microsoft.com/office/officeart/2008/layout/NameandTitleOrganizationalChart"/>
    <dgm:cxn modelId="{AC0D5F27-D7B1-4DC6-A1DA-14B494DD21B0}" type="presOf" srcId="{3AB2B494-C238-4BB9-B045-8A0BA312A41C}" destId="{FAB6C925-248D-4A51-90F0-8EF4FECBD1F4}" srcOrd="0" destOrd="0" presId="urn:microsoft.com/office/officeart/2008/layout/NameandTitleOrganizationalChart"/>
    <dgm:cxn modelId="{39704D2C-55D0-4CC8-BDBE-6F4FDA14A32B}" type="presOf" srcId="{BD60E38E-8614-4ED5-8DCE-EDA77444B4D7}" destId="{3FDE1B94-7C86-4778-9A2C-BFF9A1F3E4DC}" srcOrd="0" destOrd="0" presId="urn:microsoft.com/office/officeart/2008/layout/NameandTitleOrganizationalChart"/>
    <dgm:cxn modelId="{2BCA8E2E-0F82-41A1-9DAC-95A1AE754BD4}" type="presOf" srcId="{AE655EF9-045E-4250-B409-B7DDC1344669}" destId="{511AB69F-BC59-4DF9-9ACA-916DC1F32CFE}" srcOrd="0" destOrd="0" presId="urn:microsoft.com/office/officeart/2008/layout/NameandTitleOrganizationalChart"/>
    <dgm:cxn modelId="{98EF8A31-75A2-4A2E-9CB0-715FC0E7B1A7}" type="presOf" srcId="{8B00C416-DA32-4DE4-B42B-7FEDD46D6CA0}" destId="{8640A728-B835-42FD-8D49-B895F92124F5}" srcOrd="0" destOrd="0" presId="urn:microsoft.com/office/officeart/2008/layout/NameandTitleOrganizationalChart"/>
    <dgm:cxn modelId="{F0324534-A03E-4709-AC28-CC0A361F88FC}" type="presOf" srcId="{946CD5F4-8FC2-49D9-80FB-A5EE21741260}" destId="{C2EDD0E7-DDAC-4AB2-815B-8579BF26AC6D}" srcOrd="0" destOrd="0" presId="urn:microsoft.com/office/officeart/2008/layout/NameandTitleOrganizationalChart"/>
    <dgm:cxn modelId="{EA37293F-24FC-443A-9659-DE6C0401D86A}" type="presOf" srcId="{C8E60722-53F4-431E-9DD3-DCD1087FB984}" destId="{8835B5E3-8132-4F2E-9D2E-8A4DC6CAE258}" srcOrd="1" destOrd="0" presId="urn:microsoft.com/office/officeart/2008/layout/NameandTitleOrganizationalChart"/>
    <dgm:cxn modelId="{0A1AC940-4390-49A0-82F8-65FD0649D3D5}" type="presOf" srcId="{BE9CBC2E-2C0F-4CF6-9C13-8EEF76016DD9}" destId="{82170F00-EE82-474B-B056-C83346FFBED9}" srcOrd="1" destOrd="0" presId="urn:microsoft.com/office/officeart/2008/layout/NameandTitleOrganizationalChart"/>
    <dgm:cxn modelId="{6C872A61-408A-40C6-8B6F-13C2358A401E}" srcId="{BD60E38E-8614-4ED5-8DCE-EDA77444B4D7}" destId="{47C2101A-8E31-4E92-A727-42FAEDF3ED72}" srcOrd="1" destOrd="0" parTransId="{2AC7A3A9-0CE8-481F-8793-4B472751D453}" sibTransId="{7EE99912-B622-438D-AA78-800ACF2198C4}"/>
    <dgm:cxn modelId="{CF6A9D42-6AD0-4F40-83FC-D388D347380F}" type="presOf" srcId="{E65E2B59-E5EE-4B9C-9F6A-18F9A2AC922A}" destId="{2F4194BC-980F-482A-95F1-CE4AF64CEFD2}" srcOrd="1" destOrd="0" presId="urn:microsoft.com/office/officeart/2008/layout/NameandTitleOrganizationalChart"/>
    <dgm:cxn modelId="{C2BAA564-C8BD-492B-86E3-D2F088431190}" type="presOf" srcId="{BD60E38E-8614-4ED5-8DCE-EDA77444B4D7}" destId="{CE1EB350-991F-4148-8605-70BA0F1879FC}" srcOrd="1" destOrd="0" presId="urn:microsoft.com/office/officeart/2008/layout/NameandTitleOrganizationalChart"/>
    <dgm:cxn modelId="{326A8267-D20E-461B-91EC-265F98F92770}" type="presOf" srcId="{DB8209F6-3292-4A26-AF47-63B7D657A10F}" destId="{44E80998-D470-4BCE-9797-5B306B04A612}" srcOrd="0" destOrd="0" presId="urn:microsoft.com/office/officeart/2008/layout/NameandTitleOrganizationalChart"/>
    <dgm:cxn modelId="{B9FA876D-7F9A-426D-B374-76BB6B4F671A}" type="presOf" srcId="{D006C32A-B929-464B-8B15-1C4269418972}" destId="{5AED0A5E-14F9-400F-9144-9E55CBB0405F}" srcOrd="0" destOrd="0" presId="urn:microsoft.com/office/officeart/2008/layout/NameandTitleOrganizationalChart"/>
    <dgm:cxn modelId="{BA92886E-3D62-4DAB-8957-45588D0B7290}" type="presOf" srcId="{E68B5272-EE96-41B2-97DC-DA3BCCDD8330}" destId="{E82FCAEC-076B-4D26-9BEF-CA575C83E672}" srcOrd="0" destOrd="0" presId="urn:microsoft.com/office/officeart/2008/layout/NameandTitleOrganizationalChart"/>
    <dgm:cxn modelId="{0B3B796F-BE8D-4DB1-A1E1-707C3594E9F1}" type="presOf" srcId="{1D275E27-9E1C-4B01-8943-6D161509645F}" destId="{3FD82A9F-08B3-407C-950C-BF90EE99C359}" srcOrd="0" destOrd="0" presId="urn:microsoft.com/office/officeart/2008/layout/NameandTitleOrganizationalChart"/>
    <dgm:cxn modelId="{54A56056-6839-4C34-8A95-33B1F9E519D0}" type="presOf" srcId="{778CB7A4-197B-4713-8DDC-74B6CB986067}" destId="{B45DAF94-B475-418A-861A-2D99EDB92BC7}" srcOrd="0" destOrd="0" presId="urn:microsoft.com/office/officeart/2008/layout/NameandTitleOrganizationalChart"/>
    <dgm:cxn modelId="{1B33417C-2808-4EC2-8B0F-1A5D13D263D6}" type="presOf" srcId="{47C2101A-8E31-4E92-A727-42FAEDF3ED72}" destId="{329D1D4C-ACBF-4729-8F9B-8E372E654643}" srcOrd="1" destOrd="0" presId="urn:microsoft.com/office/officeart/2008/layout/NameandTitleOrganizationalChart"/>
    <dgm:cxn modelId="{972D387D-95A8-41FF-AEE2-0B40855C796B}" type="presOf" srcId="{1B5BFD3C-C632-4A8B-96DD-680E108D4CC0}" destId="{70223C65-329B-4063-96F5-238C61223E5E}" srcOrd="0" destOrd="0" presId="urn:microsoft.com/office/officeart/2008/layout/NameandTitleOrganizationalChart"/>
    <dgm:cxn modelId="{BC9A4F7F-DCB6-4039-B9E2-B91A64C045EE}" type="presOf" srcId="{27C99321-1F68-4DDA-B025-36C4204709DF}" destId="{A69BB810-96F9-4AB6-8BC2-7A669618447B}" srcOrd="0" destOrd="0" presId="urn:microsoft.com/office/officeart/2008/layout/NameandTitleOrganizationalChart"/>
    <dgm:cxn modelId="{2AC24980-DB63-4668-8660-CC6250D3FFC9}" type="presOf" srcId="{BD5ECFBD-CADA-4D38-B969-315E0CCC050D}" destId="{8031CFA3-D1BF-4145-9D1A-5040C065266B}" srcOrd="0" destOrd="0" presId="urn:microsoft.com/office/officeart/2008/layout/NameandTitleOrganizationalChart"/>
    <dgm:cxn modelId="{5BA0BC86-D924-4BF5-9255-D42DF551C443}" type="presOf" srcId="{077C7D77-65E1-4184-99A1-8964615E7972}" destId="{299FF09D-0BBA-4F49-840C-0180278F4BF6}" srcOrd="0" destOrd="0" presId="urn:microsoft.com/office/officeart/2008/layout/NameandTitleOrganizationalChart"/>
    <dgm:cxn modelId="{C9D8D286-C709-4FA1-9632-772957BE5DFB}" type="presOf" srcId="{501E3B90-8B6D-4FB7-97E2-EA62501C782E}" destId="{36ECBC13-E495-4298-9C20-9615E98E219B}" srcOrd="0" destOrd="0" presId="urn:microsoft.com/office/officeart/2008/layout/NameandTitleOrganizationalChart"/>
    <dgm:cxn modelId="{188E7F87-5847-46A7-A5D6-AB763C6DF176}" srcId="{AE655EF9-045E-4250-B409-B7DDC1344669}" destId="{E65E2B59-E5EE-4B9C-9F6A-18F9A2AC922A}" srcOrd="1" destOrd="0" parTransId="{E5BA5B65-0116-42D5-BE23-1C47CD0CB075}" sibTransId="{8B5FEC2E-00CD-45CB-8B41-D446D28BAF06}"/>
    <dgm:cxn modelId="{C377D289-D0E9-4D30-9D24-BE62F5BFCF4D}" type="presOf" srcId="{DBA70D6A-B486-449A-9725-22E22531AB52}" destId="{8BF5153B-F488-46E2-8FB0-15A1D5820E88}" srcOrd="0" destOrd="0" presId="urn:microsoft.com/office/officeart/2008/layout/NameandTitleOrganizationalChart"/>
    <dgm:cxn modelId="{7699918E-E0F6-4E29-BBED-BBE41275A3BF}" type="presOf" srcId="{E65E2B59-E5EE-4B9C-9F6A-18F9A2AC922A}" destId="{6A9870DC-55B3-4CC0-A546-AAD3D9481AAC}" srcOrd="0" destOrd="0" presId="urn:microsoft.com/office/officeart/2008/layout/NameandTitleOrganizationalChart"/>
    <dgm:cxn modelId="{9AF22193-65D5-4EA9-BD1F-DDF6977BFD5C}" type="presOf" srcId="{07D95197-3CBF-4C5D-9374-312008584CE7}" destId="{E05068CE-414D-4F64-AF68-5E188BAA63C9}" srcOrd="0" destOrd="0" presId="urn:microsoft.com/office/officeart/2008/layout/NameandTitleOrganizationalChart"/>
    <dgm:cxn modelId="{2D264495-543F-4831-BE47-61C4CF6F2C8B}" type="presOf" srcId="{07D95197-3CBF-4C5D-9374-312008584CE7}" destId="{00577B4F-8733-4F80-A1AF-ED9E36CEA74A}" srcOrd="1" destOrd="0" presId="urn:microsoft.com/office/officeart/2008/layout/NameandTitleOrganizationalChart"/>
    <dgm:cxn modelId="{3B9A0796-E044-485F-8EB5-1DA8976DDAE8}" srcId="{07D95197-3CBF-4C5D-9374-312008584CE7}" destId="{BE9CBC2E-2C0F-4CF6-9C13-8EEF76016DD9}" srcOrd="1" destOrd="0" parTransId="{55323298-5177-4F0C-9D86-67F01396E7E3}" sibTransId="{DE2FE64C-0121-43AF-A1E0-9DA359B46DAF}"/>
    <dgm:cxn modelId="{E6FAFE9C-3F25-4D91-9392-C954BAA56D29}" srcId="{CF3FC8F0-7513-4E8B-9882-5E102C9EB163}" destId="{AE655EF9-045E-4250-B409-B7DDC1344669}" srcOrd="0" destOrd="0" parTransId="{4EAD5828-A3A4-4CA4-978A-024EBB88A24E}" sibTransId="{077C7D77-65E1-4184-99A1-8964615E7972}"/>
    <dgm:cxn modelId="{5B39779D-2943-4088-8191-FB475D2EDA8A}" type="presOf" srcId="{55323298-5177-4F0C-9D86-67F01396E7E3}" destId="{0AC03156-426A-4B61-93D3-E8B8508C973D}" srcOrd="0" destOrd="0" presId="urn:microsoft.com/office/officeart/2008/layout/NameandTitleOrganizationalChart"/>
    <dgm:cxn modelId="{9B59D79E-948E-42F4-BE27-2AC46582FCA9}" type="presOf" srcId="{97480CD7-03F2-4ADF-9654-7343313ACBCD}" destId="{B1F331FE-C539-460C-B417-71B786CA28F3}" srcOrd="0" destOrd="0" presId="urn:microsoft.com/office/officeart/2008/layout/NameandTitleOrganizationalChart"/>
    <dgm:cxn modelId="{57B4FEA0-D812-46B2-9375-AF08AE255899}" type="presOf" srcId="{63EDAF92-F0E0-4CE8-875C-BACB5FE761D2}" destId="{77D67594-0CE1-4065-85C2-87B76C19D848}" srcOrd="0" destOrd="0" presId="urn:microsoft.com/office/officeart/2008/layout/NameandTitleOrganizationalChart"/>
    <dgm:cxn modelId="{484911A1-0E82-40A3-A401-7E8938E2F68D}" type="presOf" srcId="{2AC7A3A9-0CE8-481F-8793-4B472751D453}" destId="{C309EDE5-6F86-454E-AC21-DBA22AEEC2AB}" srcOrd="0" destOrd="0" presId="urn:microsoft.com/office/officeart/2008/layout/NameandTitleOrganizationalChart"/>
    <dgm:cxn modelId="{1242DAA1-BB85-406B-A676-F051A4ABD006}" srcId="{E69557B1-3E48-49C4-B822-2FBAA7FBE669}" destId="{1B5BFD3C-C632-4A8B-96DD-680E108D4CC0}" srcOrd="1" destOrd="0" parTransId="{237D500B-80E5-4C02-AB7F-CFBC6AE9433A}" sibTransId="{E68B5272-EE96-41B2-97DC-DA3BCCDD8330}"/>
    <dgm:cxn modelId="{06E905A6-DA67-4B81-8764-F4E7B536E605}" type="presOf" srcId="{DE2FE64C-0121-43AF-A1E0-9DA359B46DAF}" destId="{C23982C8-0369-46C9-86A5-C5A1377EBA1B}" srcOrd="0" destOrd="0" presId="urn:microsoft.com/office/officeart/2008/layout/NameandTitleOrganizationalChart"/>
    <dgm:cxn modelId="{F60AD8A7-6EC2-4492-9EC0-A4E12D526F9D}" type="presOf" srcId="{47C2101A-8E31-4E92-A727-42FAEDF3ED72}" destId="{9296A917-8CA5-437F-98C0-F7BAF966AC6F}" srcOrd="0" destOrd="0" presId="urn:microsoft.com/office/officeart/2008/layout/NameandTitleOrganizationalChart"/>
    <dgm:cxn modelId="{73E9EDA8-CE9C-4D53-86DA-7B44771B3F91}" type="presOf" srcId="{BE9CBC2E-2C0F-4CF6-9C13-8EEF76016DD9}" destId="{0F5E4F9D-3039-4C52-A61D-8128B39A6E51}" srcOrd="0" destOrd="0" presId="urn:microsoft.com/office/officeart/2008/layout/NameandTitleOrganizationalChart"/>
    <dgm:cxn modelId="{81E938AE-57A0-4CF6-9A2B-BE00F4AA6DF8}" type="presOf" srcId="{48E08C3F-6DB3-4767-8D56-546634709C18}" destId="{D0D2EA68-61B6-40D3-AA5E-77A5B4B0EBA9}" srcOrd="1" destOrd="0" presId="urn:microsoft.com/office/officeart/2008/layout/NameandTitleOrganizationalChart"/>
    <dgm:cxn modelId="{9AAD6DB2-FFB0-437D-A054-92F7D32B3EF4}" srcId="{AE655EF9-045E-4250-B409-B7DDC1344669}" destId="{946CD5F4-8FC2-49D9-80FB-A5EE21741260}" srcOrd="0" destOrd="0" parTransId="{97480CD7-03F2-4ADF-9654-7343313ACBCD}" sibTransId="{3401C10C-68FB-4772-A5D6-6F6719AD233D}"/>
    <dgm:cxn modelId="{F045B2BA-6C69-4849-8ECA-C79B61118DA4}" srcId="{E4D97580-DA1D-400E-992D-64211B0C3E3A}" destId="{CF3FC8F0-7513-4E8B-9882-5E102C9EB163}" srcOrd="0" destOrd="0" parTransId="{DBA70D6A-B486-449A-9725-22E22531AB52}" sibTransId="{BD5ECFBD-CADA-4D38-B969-315E0CCC050D}"/>
    <dgm:cxn modelId="{13ECB3C6-53BC-4B2C-BD52-419A2A3F2195}" srcId="{1B5BFD3C-C632-4A8B-96DD-680E108D4CC0}" destId="{D0A77081-900C-47ED-8471-CCCB94C78EC4}" srcOrd="0" destOrd="0" parTransId="{D006C32A-B929-464B-8B15-1C4269418972}" sibTransId="{BE0B051D-64C0-402F-BE6E-ADB248764FA5}"/>
    <dgm:cxn modelId="{E8D459C9-5C9F-4B4E-89AB-6BBC29CA8E7A}" type="presOf" srcId="{E4D97580-DA1D-400E-992D-64211B0C3E3A}" destId="{8F679B7E-64C2-4627-B1BF-C22AD1EC1AEB}" srcOrd="0" destOrd="0" presId="urn:microsoft.com/office/officeart/2008/layout/NameandTitleOrganizationalChart"/>
    <dgm:cxn modelId="{C62B6DCF-221B-4375-8A5E-06D33D482F29}" type="presOf" srcId="{E69557B1-3E48-49C4-B822-2FBAA7FBE669}" destId="{1D95AEDE-2D5C-43D3-9702-EF4D636D7047}" srcOrd="1" destOrd="0" presId="urn:microsoft.com/office/officeart/2008/layout/NameandTitleOrganizationalChart"/>
    <dgm:cxn modelId="{F4DCA2D0-55A3-4454-88F2-3A4248C801D2}" type="presOf" srcId="{DC2D332F-F3AF-4DAD-AB29-DF0F8B0B71EC}" destId="{19FF5290-C6BE-4C0A-8B58-4E41D9822010}" srcOrd="0" destOrd="0" presId="urn:microsoft.com/office/officeart/2008/layout/NameandTitleOrganizationalChart"/>
    <dgm:cxn modelId="{9C01D9D0-2395-4168-91D5-6DA4BE975CCD}" type="presOf" srcId="{8B5FEC2E-00CD-45CB-8B41-D446D28BAF06}" destId="{1F91ECE7-4342-4B92-817A-59C94B574A04}" srcOrd="0" destOrd="0" presId="urn:microsoft.com/office/officeart/2008/layout/NameandTitleOrganizationalChart"/>
    <dgm:cxn modelId="{3504DDD1-0837-4762-81E6-16E3872F3A1F}" type="presOf" srcId="{D0A77081-900C-47ED-8471-CCCB94C78EC4}" destId="{10A3DC4C-C4E6-4366-B251-A7C3D43389E8}" srcOrd="0" destOrd="0" presId="urn:microsoft.com/office/officeart/2008/layout/NameandTitleOrganizationalChart"/>
    <dgm:cxn modelId="{D01007D4-B20E-415A-A2E8-6F196EEA02F7}" type="presOf" srcId="{E5BA5B65-0116-42D5-BE23-1C47CD0CB075}" destId="{FA86089F-9583-4232-BBF6-B78928813458}" srcOrd="0" destOrd="0" presId="urn:microsoft.com/office/officeart/2008/layout/NameandTitleOrganizationalChart"/>
    <dgm:cxn modelId="{7EDA30D7-9AD6-4C51-95DF-1615A5163AC9}" srcId="{E69557B1-3E48-49C4-B822-2FBAA7FBE669}" destId="{07D95197-3CBF-4C5D-9374-312008584CE7}" srcOrd="0" destOrd="0" parTransId="{3AB2B494-C238-4BB9-B045-8A0BA312A41C}" sibTransId="{8B00C416-DA32-4DE4-B42B-7FEDD46D6CA0}"/>
    <dgm:cxn modelId="{2E8BFEDA-A663-4678-AA75-5437BA0E9B0D}" srcId="{1B5BFD3C-C632-4A8B-96DD-680E108D4CC0}" destId="{C8E60722-53F4-431E-9DD3-DCD1087FB984}" srcOrd="1" destOrd="0" parTransId="{B2A0D8E7-7ED8-4281-9A1D-F550235CFD16}" sibTransId="{80C5E47B-097C-4F99-B2BF-8E367E31FD45}"/>
    <dgm:cxn modelId="{C15608DC-A2EC-434E-9EAF-6008B404CC80}" type="presOf" srcId="{7EE99912-B622-438D-AA78-800ACF2198C4}" destId="{09D8877E-80DF-4ABC-BF79-B1F6636060A7}" srcOrd="0" destOrd="0" presId="urn:microsoft.com/office/officeart/2008/layout/NameandTitleOrganizationalChart"/>
    <dgm:cxn modelId="{112170DC-0F05-465E-9110-FAE68A21169D}" type="presOf" srcId="{CF3FC8F0-7513-4E8B-9882-5E102C9EB163}" destId="{00EBB4E3-39C7-4C18-86B5-F176B5B21B6E}" srcOrd="0" destOrd="0" presId="urn:microsoft.com/office/officeart/2008/layout/NameandTitleOrganizationalChart"/>
    <dgm:cxn modelId="{11D2C7DD-0E00-434C-9A67-28A02162EE56}" type="presOf" srcId="{E69557B1-3E48-49C4-B822-2FBAA7FBE669}" destId="{D7D2296E-DE48-43EA-9CE9-DFBC7E381C48}" srcOrd="0" destOrd="0" presId="urn:microsoft.com/office/officeart/2008/layout/NameandTitleOrganizationalChart"/>
    <dgm:cxn modelId="{66221CE4-E122-4514-9B9D-02EBE3044BCF}" srcId="{CF3FC8F0-7513-4E8B-9882-5E102C9EB163}" destId="{BD60E38E-8614-4ED5-8DCE-EDA77444B4D7}" srcOrd="1" destOrd="0" parTransId="{63EDAF92-F0E0-4CE8-875C-BACB5FE761D2}" sibTransId="{27C99321-1F68-4DDA-B025-36C4204709DF}"/>
    <dgm:cxn modelId="{7C987EE4-B0A6-4CE6-B21B-CE8C252946D7}" type="presOf" srcId="{ADC40E5A-686D-45D0-A2EC-9A835BE81B99}" destId="{C7A9A020-D9C8-4138-83B2-55785030EF2A}" srcOrd="0" destOrd="0" presId="urn:microsoft.com/office/officeart/2008/layout/NameandTitleOrganizationalChart"/>
    <dgm:cxn modelId="{CEA4C0EB-1B17-4CA5-8E90-B938F18997D6}" srcId="{BD60E38E-8614-4ED5-8DCE-EDA77444B4D7}" destId="{48E08C3F-6DB3-4767-8D56-546634709C18}" srcOrd="0" destOrd="0" parTransId="{ADC40E5A-686D-45D0-A2EC-9A835BE81B99}" sibTransId="{778CB7A4-197B-4713-8DDC-74B6CB986067}"/>
    <dgm:cxn modelId="{B0D857EC-CC15-4DE1-AC71-C38B8AAD06BE}" type="presOf" srcId="{1DEBEC82-EE71-4266-944B-4D2AB144E765}" destId="{4D6FFB77-486D-4E3A-892C-F0F510FCB661}" srcOrd="0" destOrd="0" presId="urn:microsoft.com/office/officeart/2008/layout/NameandTitleOrganizationalChart"/>
    <dgm:cxn modelId="{F99CE9F6-65C6-47A7-876C-E63F7E787D91}" type="presOf" srcId="{3401C10C-68FB-4772-A5D6-6F6719AD233D}" destId="{C73204CE-A517-43AF-816C-BB69A65340D9}" srcOrd="0" destOrd="0" presId="urn:microsoft.com/office/officeart/2008/layout/NameandTitleOrganizationalChart"/>
    <dgm:cxn modelId="{CA8A39F7-2045-4532-BC75-E099C6A1A435}" type="presOf" srcId="{BE0B051D-64C0-402F-BE6E-ADB248764FA5}" destId="{5714868F-F2C7-4BC0-9CDA-1FF89B5305E4}" srcOrd="0" destOrd="0" presId="urn:microsoft.com/office/officeart/2008/layout/NameandTitleOrganizationalChart"/>
    <dgm:cxn modelId="{51EE51F7-6FA8-4689-BD85-776B5285D2DD}" type="presOf" srcId="{C8E60722-53F4-431E-9DD3-DCD1087FB984}" destId="{DE91FF5F-C044-486F-A3C3-35672054258D}" srcOrd="0" destOrd="0" presId="urn:microsoft.com/office/officeart/2008/layout/NameandTitleOrganizationalChart"/>
    <dgm:cxn modelId="{15FA07FC-BD5D-4BA8-AE4F-9A9CCF4FC357}" type="presOf" srcId="{B2A0D8E7-7ED8-4281-9A1D-F550235CFD16}" destId="{61848912-C79E-423E-ADEE-1953CAD01290}" srcOrd="0" destOrd="0" presId="urn:microsoft.com/office/officeart/2008/layout/NameandTitleOrganizationalChart"/>
    <dgm:cxn modelId="{CBE11DFD-09A7-4555-AC7E-6A2F55C0A8B9}" type="presOf" srcId="{946CD5F4-8FC2-49D9-80FB-A5EE21741260}" destId="{0A5CA972-63A2-4007-86DD-CAE481E22100}" srcOrd="1" destOrd="0" presId="urn:microsoft.com/office/officeart/2008/layout/NameandTitleOrganizationalChart"/>
    <dgm:cxn modelId="{78738BFE-FACA-4790-A123-A34DC4D7624D}" type="presOf" srcId="{1B5BFD3C-C632-4A8B-96DD-680E108D4CC0}" destId="{E4C9CC85-D1E2-4B82-82CF-205FE6516F97}" srcOrd="1" destOrd="0" presId="urn:microsoft.com/office/officeart/2008/layout/NameandTitleOrganizationalChart"/>
    <dgm:cxn modelId="{E39F55F0-8449-4E99-9F3C-40475A4BCC5D}" type="presParOf" srcId="{4D6FFB77-486D-4E3A-892C-F0F510FCB661}" destId="{7271604F-BD04-4032-9A41-E5A2EDE54EC4}" srcOrd="0" destOrd="0" presId="urn:microsoft.com/office/officeart/2008/layout/NameandTitleOrganizationalChart"/>
    <dgm:cxn modelId="{28EC4B6D-0E4C-4037-B849-69CF06D723D5}" type="presParOf" srcId="{7271604F-BD04-4032-9A41-E5A2EDE54EC4}" destId="{AA91DB20-E8C0-4B83-8CE2-6C8EE0B51693}" srcOrd="0" destOrd="0" presId="urn:microsoft.com/office/officeart/2008/layout/NameandTitleOrganizationalChart"/>
    <dgm:cxn modelId="{FE5A9CD3-E771-43F2-A07C-ECF30AC77207}" type="presParOf" srcId="{AA91DB20-E8C0-4B83-8CE2-6C8EE0B51693}" destId="{8F679B7E-64C2-4627-B1BF-C22AD1EC1AEB}" srcOrd="0" destOrd="0" presId="urn:microsoft.com/office/officeart/2008/layout/NameandTitleOrganizationalChart"/>
    <dgm:cxn modelId="{8C38500A-4B34-4405-84FF-4E761D6029B1}" type="presParOf" srcId="{AA91DB20-E8C0-4B83-8CE2-6C8EE0B51693}" destId="{239B8EC3-CE31-4BE1-9AFF-3784AC5237C5}" srcOrd="1" destOrd="0" presId="urn:microsoft.com/office/officeart/2008/layout/NameandTitleOrganizationalChart"/>
    <dgm:cxn modelId="{43E857B1-00F5-4B11-A278-21A6DB162CC6}" type="presParOf" srcId="{AA91DB20-E8C0-4B83-8CE2-6C8EE0B51693}" destId="{5F645508-64C8-4BA5-9D3A-55A5F229B3AE}" srcOrd="2" destOrd="0" presId="urn:microsoft.com/office/officeart/2008/layout/NameandTitleOrganizationalChart"/>
    <dgm:cxn modelId="{7A39F6C9-885B-489A-AA6F-A5BF4042373A}" type="presParOf" srcId="{7271604F-BD04-4032-9A41-E5A2EDE54EC4}" destId="{3CD864A6-0D4B-4589-820D-F82A41908719}" srcOrd="1" destOrd="0" presId="urn:microsoft.com/office/officeart/2008/layout/NameandTitleOrganizationalChart"/>
    <dgm:cxn modelId="{D2AC0A69-1F73-4E0E-9B82-1D8F081C5898}" type="presParOf" srcId="{3CD864A6-0D4B-4589-820D-F82A41908719}" destId="{8BF5153B-F488-46E2-8FB0-15A1D5820E88}" srcOrd="0" destOrd="0" presId="urn:microsoft.com/office/officeart/2008/layout/NameandTitleOrganizationalChart"/>
    <dgm:cxn modelId="{6197B07E-FAC8-4CF1-AB49-B3258AD03D4B}" type="presParOf" srcId="{3CD864A6-0D4B-4589-820D-F82A41908719}" destId="{9AEBB1FE-916E-4C7B-BC36-5EE1449A77AD}" srcOrd="1" destOrd="0" presId="urn:microsoft.com/office/officeart/2008/layout/NameandTitleOrganizationalChart"/>
    <dgm:cxn modelId="{47A25096-25BB-4940-8A82-54826D31640B}" type="presParOf" srcId="{9AEBB1FE-916E-4C7B-BC36-5EE1449A77AD}" destId="{14EB7EE2-0FEC-4B52-95CE-3C7834ACD3EF}" srcOrd="0" destOrd="0" presId="urn:microsoft.com/office/officeart/2008/layout/NameandTitleOrganizationalChart"/>
    <dgm:cxn modelId="{8B2A3E6D-FB7D-46E6-BD3A-77FEFCBD67EE}" type="presParOf" srcId="{14EB7EE2-0FEC-4B52-95CE-3C7834ACD3EF}" destId="{00EBB4E3-39C7-4C18-86B5-F176B5B21B6E}" srcOrd="0" destOrd="0" presId="urn:microsoft.com/office/officeart/2008/layout/NameandTitleOrganizationalChart"/>
    <dgm:cxn modelId="{77317467-A294-478D-80DF-ED3ABA00F122}" type="presParOf" srcId="{14EB7EE2-0FEC-4B52-95CE-3C7834ACD3EF}" destId="{8031CFA3-D1BF-4145-9D1A-5040C065266B}" srcOrd="1" destOrd="0" presId="urn:microsoft.com/office/officeart/2008/layout/NameandTitleOrganizationalChart"/>
    <dgm:cxn modelId="{40CAAFDC-90B1-43C3-BAB2-B54A0A0886F2}" type="presParOf" srcId="{14EB7EE2-0FEC-4B52-95CE-3C7834ACD3EF}" destId="{D0A861AD-9318-49DA-885D-B33A57F9FB05}" srcOrd="2" destOrd="0" presId="urn:microsoft.com/office/officeart/2008/layout/NameandTitleOrganizationalChart"/>
    <dgm:cxn modelId="{FA08E8DA-40CE-467F-A1B4-555CA7780E36}" type="presParOf" srcId="{9AEBB1FE-916E-4C7B-BC36-5EE1449A77AD}" destId="{ECB9CB54-76B5-4AA3-9F2C-4F8A9031AE77}" srcOrd="1" destOrd="0" presId="urn:microsoft.com/office/officeart/2008/layout/NameandTitleOrganizationalChart"/>
    <dgm:cxn modelId="{28A310E0-5342-4681-AED1-35BDBAC9CD0E}" type="presParOf" srcId="{ECB9CB54-76B5-4AA3-9F2C-4F8A9031AE77}" destId="{5CB746EC-5415-4E55-B426-156C9031DD17}" srcOrd="0" destOrd="0" presId="urn:microsoft.com/office/officeart/2008/layout/NameandTitleOrganizationalChart"/>
    <dgm:cxn modelId="{837BA49E-5F9E-4715-8C1E-CE19A25F38A0}" type="presParOf" srcId="{ECB9CB54-76B5-4AA3-9F2C-4F8A9031AE77}" destId="{6015D0F5-051D-4660-8FB4-A33AA6C131E4}" srcOrd="1" destOrd="0" presId="urn:microsoft.com/office/officeart/2008/layout/NameandTitleOrganizationalChart"/>
    <dgm:cxn modelId="{59A5B8B9-55BD-49A6-8B0F-4E2DD7B11E78}" type="presParOf" srcId="{6015D0F5-051D-4660-8FB4-A33AA6C131E4}" destId="{30D0F2CB-A964-47B7-A4FB-ECBFB92CDF98}" srcOrd="0" destOrd="0" presId="urn:microsoft.com/office/officeart/2008/layout/NameandTitleOrganizationalChart"/>
    <dgm:cxn modelId="{74AC31E9-74EA-4D34-9CB3-49351FFFA986}" type="presParOf" srcId="{30D0F2CB-A964-47B7-A4FB-ECBFB92CDF98}" destId="{511AB69F-BC59-4DF9-9ACA-916DC1F32CFE}" srcOrd="0" destOrd="0" presId="urn:microsoft.com/office/officeart/2008/layout/NameandTitleOrganizationalChart"/>
    <dgm:cxn modelId="{4E7BA324-2346-406D-9757-4A923CEF3A04}" type="presParOf" srcId="{30D0F2CB-A964-47B7-A4FB-ECBFB92CDF98}" destId="{299FF09D-0BBA-4F49-840C-0180278F4BF6}" srcOrd="1" destOrd="0" presId="urn:microsoft.com/office/officeart/2008/layout/NameandTitleOrganizationalChart"/>
    <dgm:cxn modelId="{BB49E464-5F24-49AD-9B9E-BA4BDEDA57DD}" type="presParOf" srcId="{30D0F2CB-A964-47B7-A4FB-ECBFB92CDF98}" destId="{0ECD642F-7D50-4C9C-AED0-95143AD81FFE}" srcOrd="2" destOrd="0" presId="urn:microsoft.com/office/officeart/2008/layout/NameandTitleOrganizationalChart"/>
    <dgm:cxn modelId="{C1CA0257-BB08-48DA-ABA7-F2FFDCB8E80C}" type="presParOf" srcId="{6015D0F5-051D-4660-8FB4-A33AA6C131E4}" destId="{B97817BB-9A71-40B7-8008-913CBB261D81}" srcOrd="1" destOrd="0" presId="urn:microsoft.com/office/officeart/2008/layout/NameandTitleOrganizationalChart"/>
    <dgm:cxn modelId="{3819E8AB-EA8C-4A1E-B968-B4610175BE12}" type="presParOf" srcId="{B97817BB-9A71-40B7-8008-913CBB261D81}" destId="{B1F331FE-C539-460C-B417-71B786CA28F3}" srcOrd="0" destOrd="0" presId="urn:microsoft.com/office/officeart/2008/layout/NameandTitleOrganizationalChart"/>
    <dgm:cxn modelId="{3D976890-4CAD-4431-9FC6-73BDFEDB2926}" type="presParOf" srcId="{B97817BB-9A71-40B7-8008-913CBB261D81}" destId="{A89BF62B-0104-4648-B31A-AA0E707D5C67}" srcOrd="1" destOrd="0" presId="urn:microsoft.com/office/officeart/2008/layout/NameandTitleOrganizationalChart"/>
    <dgm:cxn modelId="{2F35D7DF-5950-4FD3-B72C-827DBFD8FEF9}" type="presParOf" srcId="{A89BF62B-0104-4648-B31A-AA0E707D5C67}" destId="{B661EBA3-60F5-4DE7-8255-0A00F3FD6AF3}" srcOrd="0" destOrd="0" presId="urn:microsoft.com/office/officeart/2008/layout/NameandTitleOrganizationalChart"/>
    <dgm:cxn modelId="{F2FB22EA-57EF-423C-9DC5-BB43B4860FFA}" type="presParOf" srcId="{B661EBA3-60F5-4DE7-8255-0A00F3FD6AF3}" destId="{C2EDD0E7-DDAC-4AB2-815B-8579BF26AC6D}" srcOrd="0" destOrd="0" presId="urn:microsoft.com/office/officeart/2008/layout/NameandTitleOrganizationalChart"/>
    <dgm:cxn modelId="{23022301-B1B3-432A-83ED-4B5AF08780C6}" type="presParOf" srcId="{B661EBA3-60F5-4DE7-8255-0A00F3FD6AF3}" destId="{C73204CE-A517-43AF-816C-BB69A65340D9}" srcOrd="1" destOrd="0" presId="urn:microsoft.com/office/officeart/2008/layout/NameandTitleOrganizationalChart"/>
    <dgm:cxn modelId="{390403AC-A6F4-46FE-9B4D-242CE2082344}" type="presParOf" srcId="{B661EBA3-60F5-4DE7-8255-0A00F3FD6AF3}" destId="{0A5CA972-63A2-4007-86DD-CAE481E22100}" srcOrd="2" destOrd="0" presId="urn:microsoft.com/office/officeart/2008/layout/NameandTitleOrganizationalChart"/>
    <dgm:cxn modelId="{34D1CB44-E4B8-4B8C-9A20-F7C030894A42}" type="presParOf" srcId="{A89BF62B-0104-4648-B31A-AA0E707D5C67}" destId="{F5C08BD0-9F92-4047-B7C3-BEE71E521BDE}" srcOrd="1" destOrd="0" presId="urn:microsoft.com/office/officeart/2008/layout/NameandTitleOrganizationalChart"/>
    <dgm:cxn modelId="{DC0565DC-32CD-43F8-BA47-C85BC474C0E1}" type="presParOf" srcId="{A89BF62B-0104-4648-B31A-AA0E707D5C67}" destId="{F0E3D797-42B7-40E4-A718-A3E892585D09}" srcOrd="2" destOrd="0" presId="urn:microsoft.com/office/officeart/2008/layout/NameandTitleOrganizationalChart"/>
    <dgm:cxn modelId="{16EAD451-D582-4F3E-9052-CACEBC71D64C}" type="presParOf" srcId="{B97817BB-9A71-40B7-8008-913CBB261D81}" destId="{FA86089F-9583-4232-BBF6-B78928813458}" srcOrd="2" destOrd="0" presId="urn:microsoft.com/office/officeart/2008/layout/NameandTitleOrganizationalChart"/>
    <dgm:cxn modelId="{4293F2BD-5108-492C-9C22-ED844F8B3649}" type="presParOf" srcId="{B97817BB-9A71-40B7-8008-913CBB261D81}" destId="{57F99AF4-AC96-43BD-B6FA-473E77E6BC63}" srcOrd="3" destOrd="0" presId="urn:microsoft.com/office/officeart/2008/layout/NameandTitleOrganizationalChart"/>
    <dgm:cxn modelId="{31F2D9F9-5A08-4868-BBAB-EC9D61E3B7FF}" type="presParOf" srcId="{57F99AF4-AC96-43BD-B6FA-473E77E6BC63}" destId="{417A5540-3487-4F4B-9791-D03CAC1D7170}" srcOrd="0" destOrd="0" presId="urn:microsoft.com/office/officeart/2008/layout/NameandTitleOrganizationalChart"/>
    <dgm:cxn modelId="{4BAC6632-AC85-4B90-8420-ADCA27173FDF}" type="presParOf" srcId="{417A5540-3487-4F4B-9791-D03CAC1D7170}" destId="{6A9870DC-55B3-4CC0-A546-AAD3D9481AAC}" srcOrd="0" destOrd="0" presId="urn:microsoft.com/office/officeart/2008/layout/NameandTitleOrganizationalChart"/>
    <dgm:cxn modelId="{47429044-41D2-4D95-84F2-C204526129EF}" type="presParOf" srcId="{417A5540-3487-4F4B-9791-D03CAC1D7170}" destId="{1F91ECE7-4342-4B92-817A-59C94B574A04}" srcOrd="1" destOrd="0" presId="urn:microsoft.com/office/officeart/2008/layout/NameandTitleOrganizationalChart"/>
    <dgm:cxn modelId="{3F141C13-C71B-4E9C-A90E-116AA6BF070B}" type="presParOf" srcId="{417A5540-3487-4F4B-9791-D03CAC1D7170}" destId="{2F4194BC-980F-482A-95F1-CE4AF64CEFD2}" srcOrd="2" destOrd="0" presId="urn:microsoft.com/office/officeart/2008/layout/NameandTitleOrganizationalChart"/>
    <dgm:cxn modelId="{1783BF55-FB68-4EE7-93F3-29D3AD3F86BF}" type="presParOf" srcId="{57F99AF4-AC96-43BD-B6FA-473E77E6BC63}" destId="{28B2D1F3-2F34-4E71-A57B-C70B7F9AF6DB}" srcOrd="1" destOrd="0" presId="urn:microsoft.com/office/officeart/2008/layout/NameandTitleOrganizationalChart"/>
    <dgm:cxn modelId="{62C37630-36DF-41AB-8DE3-8F52207A2DDE}" type="presParOf" srcId="{57F99AF4-AC96-43BD-B6FA-473E77E6BC63}" destId="{0869C622-C17C-4379-8D49-90FEA3952EBE}" srcOrd="2" destOrd="0" presId="urn:microsoft.com/office/officeart/2008/layout/NameandTitleOrganizationalChart"/>
    <dgm:cxn modelId="{685EE0EF-C18E-403E-9597-A44F065A39E5}" type="presParOf" srcId="{6015D0F5-051D-4660-8FB4-A33AA6C131E4}" destId="{7798F093-0496-4549-A7E1-28A920B5256F}" srcOrd="2" destOrd="0" presId="urn:microsoft.com/office/officeart/2008/layout/NameandTitleOrganizationalChart"/>
    <dgm:cxn modelId="{6FDCBA5C-7A04-413C-AF3D-710CD802241E}" type="presParOf" srcId="{ECB9CB54-76B5-4AA3-9F2C-4F8A9031AE77}" destId="{77D67594-0CE1-4065-85C2-87B76C19D848}" srcOrd="2" destOrd="0" presId="urn:microsoft.com/office/officeart/2008/layout/NameandTitleOrganizationalChart"/>
    <dgm:cxn modelId="{76FB44BF-EF0D-404F-A753-72D03DD60D96}" type="presParOf" srcId="{ECB9CB54-76B5-4AA3-9F2C-4F8A9031AE77}" destId="{871FF96F-B9AD-4D12-AAF1-6F6DD98E97E2}" srcOrd="3" destOrd="0" presId="urn:microsoft.com/office/officeart/2008/layout/NameandTitleOrganizationalChart"/>
    <dgm:cxn modelId="{2C86316E-7594-4413-8279-0B3104FE1BD4}" type="presParOf" srcId="{871FF96F-B9AD-4D12-AAF1-6F6DD98E97E2}" destId="{5D07BBCF-0DCF-4C4F-A6EE-B6D7D041BBF1}" srcOrd="0" destOrd="0" presId="urn:microsoft.com/office/officeart/2008/layout/NameandTitleOrganizationalChart"/>
    <dgm:cxn modelId="{AF5F9917-3E5A-4288-87AE-E8D30029C9C9}" type="presParOf" srcId="{5D07BBCF-0DCF-4C4F-A6EE-B6D7D041BBF1}" destId="{3FDE1B94-7C86-4778-9A2C-BFF9A1F3E4DC}" srcOrd="0" destOrd="0" presId="urn:microsoft.com/office/officeart/2008/layout/NameandTitleOrganizationalChart"/>
    <dgm:cxn modelId="{1F4C17C4-3A16-4CC0-9F8A-EAA66199BF99}" type="presParOf" srcId="{5D07BBCF-0DCF-4C4F-A6EE-B6D7D041BBF1}" destId="{A69BB810-96F9-4AB6-8BC2-7A669618447B}" srcOrd="1" destOrd="0" presId="urn:microsoft.com/office/officeart/2008/layout/NameandTitleOrganizationalChart"/>
    <dgm:cxn modelId="{04D12DF4-771B-403F-BABA-06E8E304A3D9}" type="presParOf" srcId="{5D07BBCF-0DCF-4C4F-A6EE-B6D7D041BBF1}" destId="{CE1EB350-991F-4148-8605-70BA0F1879FC}" srcOrd="2" destOrd="0" presId="urn:microsoft.com/office/officeart/2008/layout/NameandTitleOrganizationalChart"/>
    <dgm:cxn modelId="{00261F6C-BD30-483F-98C6-3B3CBFFBB79B}" type="presParOf" srcId="{871FF96F-B9AD-4D12-AAF1-6F6DD98E97E2}" destId="{AF012C5B-A683-427C-B3DD-1451D2141190}" srcOrd="1" destOrd="0" presId="urn:microsoft.com/office/officeart/2008/layout/NameandTitleOrganizationalChart"/>
    <dgm:cxn modelId="{F8F216A6-AB1F-4F1D-8B8A-DA75F5E86FAF}" type="presParOf" srcId="{AF012C5B-A683-427C-B3DD-1451D2141190}" destId="{C7A9A020-D9C8-4138-83B2-55785030EF2A}" srcOrd="0" destOrd="0" presId="urn:microsoft.com/office/officeart/2008/layout/NameandTitleOrganizationalChart"/>
    <dgm:cxn modelId="{58A1683D-1A48-44A1-9627-8B4A6630B64D}" type="presParOf" srcId="{AF012C5B-A683-427C-B3DD-1451D2141190}" destId="{63C98C29-2FA5-4477-B17B-8FF3A03D6CF3}" srcOrd="1" destOrd="0" presId="urn:microsoft.com/office/officeart/2008/layout/NameandTitleOrganizationalChart"/>
    <dgm:cxn modelId="{DD775356-F12C-4DF0-8975-30B71F735B74}" type="presParOf" srcId="{63C98C29-2FA5-4477-B17B-8FF3A03D6CF3}" destId="{909BCDB9-5E33-471C-83AB-4673B64AFCDC}" srcOrd="0" destOrd="0" presId="urn:microsoft.com/office/officeart/2008/layout/NameandTitleOrganizationalChart"/>
    <dgm:cxn modelId="{90A3329E-C873-45A8-A07E-0A93B8FCA929}" type="presParOf" srcId="{909BCDB9-5E33-471C-83AB-4673B64AFCDC}" destId="{6D241B66-192F-4D48-8CDB-B0B91DBF793F}" srcOrd="0" destOrd="0" presId="urn:microsoft.com/office/officeart/2008/layout/NameandTitleOrganizationalChart"/>
    <dgm:cxn modelId="{27BB00AE-CE94-4B73-890C-6BB8FA9F9CEA}" type="presParOf" srcId="{909BCDB9-5E33-471C-83AB-4673B64AFCDC}" destId="{B45DAF94-B475-418A-861A-2D99EDB92BC7}" srcOrd="1" destOrd="0" presId="urn:microsoft.com/office/officeart/2008/layout/NameandTitleOrganizationalChart"/>
    <dgm:cxn modelId="{6CCF12FC-3819-4A1A-B992-A3625F375F8F}" type="presParOf" srcId="{909BCDB9-5E33-471C-83AB-4673B64AFCDC}" destId="{D0D2EA68-61B6-40D3-AA5E-77A5B4B0EBA9}" srcOrd="2" destOrd="0" presId="urn:microsoft.com/office/officeart/2008/layout/NameandTitleOrganizationalChart"/>
    <dgm:cxn modelId="{97DFFF3A-CA74-4360-9018-E11B242C4513}" type="presParOf" srcId="{63C98C29-2FA5-4477-B17B-8FF3A03D6CF3}" destId="{C328956F-F5E8-460F-A49E-C7F00F7C244F}" srcOrd="1" destOrd="0" presId="urn:microsoft.com/office/officeart/2008/layout/NameandTitleOrganizationalChart"/>
    <dgm:cxn modelId="{4FC77C5D-AC0C-427D-9D89-79BFE3403BD5}" type="presParOf" srcId="{63C98C29-2FA5-4477-B17B-8FF3A03D6CF3}" destId="{7A9DA8E1-3ECF-455B-B860-F9C1950F3823}" srcOrd="2" destOrd="0" presId="urn:microsoft.com/office/officeart/2008/layout/NameandTitleOrganizationalChart"/>
    <dgm:cxn modelId="{DE24DACC-3204-4FE2-A23F-D7D803F04144}" type="presParOf" srcId="{AF012C5B-A683-427C-B3DD-1451D2141190}" destId="{C309EDE5-6F86-454E-AC21-DBA22AEEC2AB}" srcOrd="2" destOrd="0" presId="urn:microsoft.com/office/officeart/2008/layout/NameandTitleOrganizationalChart"/>
    <dgm:cxn modelId="{06ED9C60-A616-414D-BFC1-087043DA9C22}" type="presParOf" srcId="{AF012C5B-A683-427C-B3DD-1451D2141190}" destId="{9F0AFEB0-301A-48E4-9FF9-843E43C93D0A}" srcOrd="3" destOrd="0" presId="urn:microsoft.com/office/officeart/2008/layout/NameandTitleOrganizationalChart"/>
    <dgm:cxn modelId="{066C7877-38AE-4C0F-8479-F027505AA023}" type="presParOf" srcId="{9F0AFEB0-301A-48E4-9FF9-843E43C93D0A}" destId="{419A52B5-16F0-44A9-8E4E-A62FA9AFAAE4}" srcOrd="0" destOrd="0" presId="urn:microsoft.com/office/officeart/2008/layout/NameandTitleOrganizationalChart"/>
    <dgm:cxn modelId="{38B4EAB7-7040-426D-8D3F-216F43637BE7}" type="presParOf" srcId="{419A52B5-16F0-44A9-8E4E-A62FA9AFAAE4}" destId="{9296A917-8CA5-437F-98C0-F7BAF966AC6F}" srcOrd="0" destOrd="0" presId="urn:microsoft.com/office/officeart/2008/layout/NameandTitleOrganizationalChart"/>
    <dgm:cxn modelId="{BEA18EF0-8360-4B03-8B5A-6125E5051429}" type="presParOf" srcId="{419A52B5-16F0-44A9-8E4E-A62FA9AFAAE4}" destId="{09D8877E-80DF-4ABC-BF79-B1F6636060A7}" srcOrd="1" destOrd="0" presId="urn:microsoft.com/office/officeart/2008/layout/NameandTitleOrganizationalChart"/>
    <dgm:cxn modelId="{AC343CCC-802C-4C3C-B97D-1A0C56F5FF78}" type="presParOf" srcId="{419A52B5-16F0-44A9-8E4E-A62FA9AFAAE4}" destId="{329D1D4C-ACBF-4729-8F9B-8E372E654643}" srcOrd="2" destOrd="0" presId="urn:microsoft.com/office/officeart/2008/layout/NameandTitleOrganizationalChart"/>
    <dgm:cxn modelId="{A43EB5F3-6E71-4FF5-9882-3584801803D2}" type="presParOf" srcId="{9F0AFEB0-301A-48E4-9FF9-843E43C93D0A}" destId="{8F0FFD9C-783C-4F37-9036-933D3F865DF7}" srcOrd="1" destOrd="0" presId="urn:microsoft.com/office/officeart/2008/layout/NameandTitleOrganizationalChart"/>
    <dgm:cxn modelId="{B765EE2F-448B-4D56-8F92-1945F06B1E79}" type="presParOf" srcId="{9F0AFEB0-301A-48E4-9FF9-843E43C93D0A}" destId="{A90AC2FD-5B22-4A53-8B7D-CFA6968F8A34}" srcOrd="2" destOrd="0" presId="urn:microsoft.com/office/officeart/2008/layout/NameandTitleOrganizationalChart"/>
    <dgm:cxn modelId="{D1F1B3F6-7051-4001-824F-2915BC022642}" type="presParOf" srcId="{871FF96F-B9AD-4D12-AAF1-6F6DD98E97E2}" destId="{31189623-7C9E-4879-A4AD-D02CE981D117}" srcOrd="2" destOrd="0" presId="urn:microsoft.com/office/officeart/2008/layout/NameandTitleOrganizationalChart"/>
    <dgm:cxn modelId="{51C90065-819E-46E7-AEA0-753C6C42DC9D}" type="presParOf" srcId="{9AEBB1FE-916E-4C7B-BC36-5EE1449A77AD}" destId="{D1A81D1B-8C14-43C5-B1B6-C89A2A148308}" srcOrd="2" destOrd="0" presId="urn:microsoft.com/office/officeart/2008/layout/NameandTitleOrganizationalChart"/>
    <dgm:cxn modelId="{ECB804B6-B383-4DEF-8F2B-2419726CF5EC}" type="presParOf" srcId="{3CD864A6-0D4B-4589-820D-F82A41908719}" destId="{44E80998-D470-4BCE-9797-5B306B04A612}" srcOrd="2" destOrd="0" presId="urn:microsoft.com/office/officeart/2008/layout/NameandTitleOrganizationalChart"/>
    <dgm:cxn modelId="{D04BE0C2-32EC-4643-B6EE-2C4629AA0BC4}" type="presParOf" srcId="{3CD864A6-0D4B-4589-820D-F82A41908719}" destId="{4BF3D69F-7669-4247-87F3-89C4505B295F}" srcOrd="3" destOrd="0" presId="urn:microsoft.com/office/officeart/2008/layout/NameandTitleOrganizationalChart"/>
    <dgm:cxn modelId="{12AE0A79-4911-4C0F-9A58-A8E7A5B9A5D6}" type="presParOf" srcId="{4BF3D69F-7669-4247-87F3-89C4505B295F}" destId="{8E49D725-300B-4BC2-AF87-96C86E564EFA}" srcOrd="0" destOrd="0" presId="urn:microsoft.com/office/officeart/2008/layout/NameandTitleOrganizationalChart"/>
    <dgm:cxn modelId="{07716ABF-E5D8-440E-A559-CC9719550E95}" type="presParOf" srcId="{8E49D725-300B-4BC2-AF87-96C86E564EFA}" destId="{D7D2296E-DE48-43EA-9CE9-DFBC7E381C48}" srcOrd="0" destOrd="0" presId="urn:microsoft.com/office/officeart/2008/layout/NameandTitleOrganizationalChart"/>
    <dgm:cxn modelId="{3DD411E8-3BB4-4F0F-9E85-A6E91D51EF82}" type="presParOf" srcId="{8E49D725-300B-4BC2-AF87-96C86E564EFA}" destId="{3FD82A9F-08B3-407C-950C-BF90EE99C359}" srcOrd="1" destOrd="0" presId="urn:microsoft.com/office/officeart/2008/layout/NameandTitleOrganizationalChart"/>
    <dgm:cxn modelId="{313C0436-DBDD-412E-8E60-7E771E9B6F45}" type="presParOf" srcId="{8E49D725-300B-4BC2-AF87-96C86E564EFA}" destId="{1D95AEDE-2D5C-43D3-9702-EF4D636D7047}" srcOrd="2" destOrd="0" presId="urn:microsoft.com/office/officeart/2008/layout/NameandTitleOrganizationalChart"/>
    <dgm:cxn modelId="{613EEB56-3FAC-43EE-9FD2-DBC277141CAC}" type="presParOf" srcId="{4BF3D69F-7669-4247-87F3-89C4505B295F}" destId="{F550A248-F691-45B3-A675-BFD2B537D3BD}" srcOrd="1" destOrd="0" presId="urn:microsoft.com/office/officeart/2008/layout/NameandTitleOrganizationalChart"/>
    <dgm:cxn modelId="{343939C4-68E6-44D4-ADE9-BBA09B3E7253}" type="presParOf" srcId="{F550A248-F691-45B3-A675-BFD2B537D3BD}" destId="{FAB6C925-248D-4A51-90F0-8EF4FECBD1F4}" srcOrd="0" destOrd="0" presId="urn:microsoft.com/office/officeart/2008/layout/NameandTitleOrganizationalChart"/>
    <dgm:cxn modelId="{73B316CB-1A69-469B-AC66-EE58834AAF21}" type="presParOf" srcId="{F550A248-F691-45B3-A675-BFD2B537D3BD}" destId="{5D1F4FDA-DBEF-4907-8F62-8D63B235B383}" srcOrd="1" destOrd="0" presId="urn:microsoft.com/office/officeart/2008/layout/NameandTitleOrganizationalChart"/>
    <dgm:cxn modelId="{ECD9F12F-B729-41C7-A48F-5548CDBE52A2}" type="presParOf" srcId="{5D1F4FDA-DBEF-4907-8F62-8D63B235B383}" destId="{5796871E-934D-4610-85F0-C01CA8C1CF18}" srcOrd="0" destOrd="0" presId="urn:microsoft.com/office/officeart/2008/layout/NameandTitleOrganizationalChart"/>
    <dgm:cxn modelId="{B2A7A63F-25ED-4FA4-B2F8-7AB6D3E43989}" type="presParOf" srcId="{5796871E-934D-4610-85F0-C01CA8C1CF18}" destId="{E05068CE-414D-4F64-AF68-5E188BAA63C9}" srcOrd="0" destOrd="0" presId="urn:microsoft.com/office/officeart/2008/layout/NameandTitleOrganizationalChart"/>
    <dgm:cxn modelId="{B9F221CC-7617-4498-93E0-23DADE5FC2CE}" type="presParOf" srcId="{5796871E-934D-4610-85F0-C01CA8C1CF18}" destId="{8640A728-B835-42FD-8D49-B895F92124F5}" srcOrd="1" destOrd="0" presId="urn:microsoft.com/office/officeart/2008/layout/NameandTitleOrganizationalChart"/>
    <dgm:cxn modelId="{46284495-9B13-416A-9704-92CA3C68F221}" type="presParOf" srcId="{5796871E-934D-4610-85F0-C01CA8C1CF18}" destId="{00577B4F-8733-4F80-A1AF-ED9E36CEA74A}" srcOrd="2" destOrd="0" presId="urn:microsoft.com/office/officeart/2008/layout/NameandTitleOrganizationalChart"/>
    <dgm:cxn modelId="{7CE060E5-B63A-4AE6-8D51-FCC07884C5EC}" type="presParOf" srcId="{5D1F4FDA-DBEF-4907-8F62-8D63B235B383}" destId="{6510F24B-D93E-47B0-96B0-FFA42697A54A}" srcOrd="1" destOrd="0" presId="urn:microsoft.com/office/officeart/2008/layout/NameandTitleOrganizationalChart"/>
    <dgm:cxn modelId="{A173CE9D-7D12-4816-94B8-88A513966763}" type="presParOf" srcId="{6510F24B-D93E-47B0-96B0-FFA42697A54A}" destId="{0BEE6ADB-3589-45CF-A5F0-07C2D16C9E30}" srcOrd="0" destOrd="0" presId="urn:microsoft.com/office/officeart/2008/layout/NameandTitleOrganizationalChart"/>
    <dgm:cxn modelId="{72DBD501-C738-4B30-8BEB-F3E24C86F63E}" type="presParOf" srcId="{6510F24B-D93E-47B0-96B0-FFA42697A54A}" destId="{129D7425-3493-4EDD-A7D6-B892D46C07CC}" srcOrd="1" destOrd="0" presId="urn:microsoft.com/office/officeart/2008/layout/NameandTitleOrganizationalChart"/>
    <dgm:cxn modelId="{1F8443A0-4B99-4272-8BAE-9BC6B88F4769}" type="presParOf" srcId="{129D7425-3493-4EDD-A7D6-B892D46C07CC}" destId="{B6CC3A96-8D39-4D83-A22D-73E83E01ACCC}" srcOrd="0" destOrd="0" presId="urn:microsoft.com/office/officeart/2008/layout/NameandTitleOrganizationalChart"/>
    <dgm:cxn modelId="{7D5464BC-7BD8-4BA7-A58D-85D444E09B59}" type="presParOf" srcId="{B6CC3A96-8D39-4D83-A22D-73E83E01ACCC}" destId="{36ECBC13-E495-4298-9C20-9615E98E219B}" srcOrd="0" destOrd="0" presId="urn:microsoft.com/office/officeart/2008/layout/NameandTitleOrganizationalChart"/>
    <dgm:cxn modelId="{A0DFEF5E-FBE7-4872-9779-949561006861}" type="presParOf" srcId="{B6CC3A96-8D39-4D83-A22D-73E83E01ACCC}" destId="{19FF5290-C6BE-4C0A-8B58-4E41D9822010}" srcOrd="1" destOrd="0" presId="urn:microsoft.com/office/officeart/2008/layout/NameandTitleOrganizationalChart"/>
    <dgm:cxn modelId="{05AB508A-8E78-48A9-99B2-B4ABC9AF283E}" type="presParOf" srcId="{B6CC3A96-8D39-4D83-A22D-73E83E01ACCC}" destId="{D5FC507B-A777-40B9-AF5F-81789579ECAD}" srcOrd="2" destOrd="0" presId="urn:microsoft.com/office/officeart/2008/layout/NameandTitleOrganizationalChart"/>
    <dgm:cxn modelId="{4FBDFC38-6EF0-447F-81F7-1887DCBD0F72}" type="presParOf" srcId="{129D7425-3493-4EDD-A7D6-B892D46C07CC}" destId="{9827E2AE-A751-4F4D-9ECE-C691A7F5F325}" srcOrd="1" destOrd="0" presId="urn:microsoft.com/office/officeart/2008/layout/NameandTitleOrganizationalChart"/>
    <dgm:cxn modelId="{91B3B33E-4D9B-41C5-961E-F34B9BC3CBCE}" type="presParOf" srcId="{129D7425-3493-4EDD-A7D6-B892D46C07CC}" destId="{3303354A-33FB-4A6B-B2F2-089F1B2A66DB}" srcOrd="2" destOrd="0" presId="urn:microsoft.com/office/officeart/2008/layout/NameandTitleOrganizationalChart"/>
    <dgm:cxn modelId="{E333B164-BC0B-47BA-ADDF-2141A00D1367}" type="presParOf" srcId="{6510F24B-D93E-47B0-96B0-FFA42697A54A}" destId="{0AC03156-426A-4B61-93D3-E8B8508C973D}" srcOrd="2" destOrd="0" presId="urn:microsoft.com/office/officeart/2008/layout/NameandTitleOrganizationalChart"/>
    <dgm:cxn modelId="{B763A02F-7E7D-46CB-A119-7CEBBBF2EB8A}" type="presParOf" srcId="{6510F24B-D93E-47B0-96B0-FFA42697A54A}" destId="{C4157B71-B235-434E-A8F0-5E0432B02D29}" srcOrd="3" destOrd="0" presId="urn:microsoft.com/office/officeart/2008/layout/NameandTitleOrganizationalChart"/>
    <dgm:cxn modelId="{C5483426-F319-4D95-B184-C2976B09A196}" type="presParOf" srcId="{C4157B71-B235-434E-A8F0-5E0432B02D29}" destId="{36727F9D-7B89-4E3E-AAB3-1A2F7C50041C}" srcOrd="0" destOrd="0" presId="urn:microsoft.com/office/officeart/2008/layout/NameandTitleOrganizationalChart"/>
    <dgm:cxn modelId="{777DFAB1-F018-4A5E-AF83-03C9BCD87CD1}" type="presParOf" srcId="{36727F9D-7B89-4E3E-AAB3-1A2F7C50041C}" destId="{0F5E4F9D-3039-4C52-A61D-8128B39A6E51}" srcOrd="0" destOrd="0" presId="urn:microsoft.com/office/officeart/2008/layout/NameandTitleOrganizationalChart"/>
    <dgm:cxn modelId="{96F3EBB3-8DB6-4491-AD4E-9A697B1DAADA}" type="presParOf" srcId="{36727F9D-7B89-4E3E-AAB3-1A2F7C50041C}" destId="{C23982C8-0369-46C9-86A5-C5A1377EBA1B}" srcOrd="1" destOrd="0" presId="urn:microsoft.com/office/officeart/2008/layout/NameandTitleOrganizationalChart"/>
    <dgm:cxn modelId="{8FBCCD28-CD60-4032-A270-8F45B630AB04}" type="presParOf" srcId="{36727F9D-7B89-4E3E-AAB3-1A2F7C50041C}" destId="{82170F00-EE82-474B-B056-C83346FFBED9}" srcOrd="2" destOrd="0" presId="urn:microsoft.com/office/officeart/2008/layout/NameandTitleOrganizationalChart"/>
    <dgm:cxn modelId="{3CBDCC98-93EB-407E-8F30-4C087D520BE1}" type="presParOf" srcId="{C4157B71-B235-434E-A8F0-5E0432B02D29}" destId="{EF6D9BED-9D09-4DE4-9187-694CB33C8773}" srcOrd="1" destOrd="0" presId="urn:microsoft.com/office/officeart/2008/layout/NameandTitleOrganizationalChart"/>
    <dgm:cxn modelId="{EDFDEB34-EBF2-40DE-89A5-C36A037F01BD}" type="presParOf" srcId="{C4157B71-B235-434E-A8F0-5E0432B02D29}" destId="{41BFD623-BC6E-491E-A233-142128137D6D}" srcOrd="2" destOrd="0" presId="urn:microsoft.com/office/officeart/2008/layout/NameandTitleOrganizationalChart"/>
    <dgm:cxn modelId="{88EF6DC2-15E7-4146-801E-EE5E78D9E583}" type="presParOf" srcId="{5D1F4FDA-DBEF-4907-8F62-8D63B235B383}" destId="{60F32416-C68E-4DDE-AB96-F2F22150FEE7}" srcOrd="2" destOrd="0" presId="urn:microsoft.com/office/officeart/2008/layout/NameandTitleOrganizationalChart"/>
    <dgm:cxn modelId="{AE5E6C5E-1856-4306-90ED-D2006596A147}" type="presParOf" srcId="{F550A248-F691-45B3-A675-BFD2B537D3BD}" destId="{39390056-2815-489C-AF55-ACCB76C96728}" srcOrd="2" destOrd="0" presId="urn:microsoft.com/office/officeart/2008/layout/NameandTitleOrganizationalChart"/>
    <dgm:cxn modelId="{22081119-BF43-40D2-A458-4DD49BE3DB58}" type="presParOf" srcId="{F550A248-F691-45B3-A675-BFD2B537D3BD}" destId="{149F7D19-8633-4A68-A962-26ADD1D84BD5}" srcOrd="3" destOrd="0" presId="urn:microsoft.com/office/officeart/2008/layout/NameandTitleOrganizationalChart"/>
    <dgm:cxn modelId="{DB71CFB5-B2DF-4D9C-B9AF-9D3B24701172}" type="presParOf" srcId="{149F7D19-8633-4A68-A962-26ADD1D84BD5}" destId="{A533FF89-4278-4678-8C24-DFECA7E0E51A}" srcOrd="0" destOrd="0" presId="urn:microsoft.com/office/officeart/2008/layout/NameandTitleOrganizationalChart"/>
    <dgm:cxn modelId="{C700145C-BA8F-42BF-B06F-24466AC62BB1}" type="presParOf" srcId="{A533FF89-4278-4678-8C24-DFECA7E0E51A}" destId="{70223C65-329B-4063-96F5-238C61223E5E}" srcOrd="0" destOrd="0" presId="urn:microsoft.com/office/officeart/2008/layout/NameandTitleOrganizationalChart"/>
    <dgm:cxn modelId="{5E34164B-889C-492A-9EDF-6DF7FE740BFF}" type="presParOf" srcId="{A533FF89-4278-4678-8C24-DFECA7E0E51A}" destId="{E82FCAEC-076B-4D26-9BEF-CA575C83E672}" srcOrd="1" destOrd="0" presId="urn:microsoft.com/office/officeart/2008/layout/NameandTitleOrganizationalChart"/>
    <dgm:cxn modelId="{B0AF5551-C30A-4730-AA12-1E20AAA124CD}" type="presParOf" srcId="{A533FF89-4278-4678-8C24-DFECA7E0E51A}" destId="{E4C9CC85-D1E2-4B82-82CF-205FE6516F97}" srcOrd="2" destOrd="0" presId="urn:microsoft.com/office/officeart/2008/layout/NameandTitleOrganizationalChart"/>
    <dgm:cxn modelId="{199209AF-20DC-4C07-93C6-7C74E2B55E17}" type="presParOf" srcId="{149F7D19-8633-4A68-A962-26ADD1D84BD5}" destId="{B3AEE340-20E6-45C0-AB72-5B52B5DDF404}" srcOrd="1" destOrd="0" presId="urn:microsoft.com/office/officeart/2008/layout/NameandTitleOrganizationalChart"/>
    <dgm:cxn modelId="{CF7F2F03-49AC-4E76-8D9B-0E810E929AC8}" type="presParOf" srcId="{B3AEE340-20E6-45C0-AB72-5B52B5DDF404}" destId="{5AED0A5E-14F9-400F-9144-9E55CBB0405F}" srcOrd="0" destOrd="0" presId="urn:microsoft.com/office/officeart/2008/layout/NameandTitleOrganizationalChart"/>
    <dgm:cxn modelId="{7DAC63A8-F38C-43E1-B56C-817A5246FC5E}" type="presParOf" srcId="{B3AEE340-20E6-45C0-AB72-5B52B5DDF404}" destId="{7978288F-48E9-494D-AE85-4C9D27E537B0}" srcOrd="1" destOrd="0" presId="urn:microsoft.com/office/officeart/2008/layout/NameandTitleOrganizationalChart"/>
    <dgm:cxn modelId="{6604ACB4-D8A1-4F9A-8584-D1E855B153BC}" type="presParOf" srcId="{7978288F-48E9-494D-AE85-4C9D27E537B0}" destId="{50FEBFD9-4950-4A7B-9EA7-53554A697F76}" srcOrd="0" destOrd="0" presId="urn:microsoft.com/office/officeart/2008/layout/NameandTitleOrganizationalChart"/>
    <dgm:cxn modelId="{CE82B448-B545-4627-9830-50ACCF9CB0EE}" type="presParOf" srcId="{50FEBFD9-4950-4A7B-9EA7-53554A697F76}" destId="{10A3DC4C-C4E6-4366-B251-A7C3D43389E8}" srcOrd="0" destOrd="0" presId="urn:microsoft.com/office/officeart/2008/layout/NameandTitleOrganizationalChart"/>
    <dgm:cxn modelId="{445477E2-FB70-44E1-9579-3B9F6C24892A}" type="presParOf" srcId="{50FEBFD9-4950-4A7B-9EA7-53554A697F76}" destId="{5714868F-F2C7-4BC0-9CDA-1FF89B5305E4}" srcOrd="1" destOrd="0" presId="urn:microsoft.com/office/officeart/2008/layout/NameandTitleOrganizationalChart"/>
    <dgm:cxn modelId="{A7BC42FA-EE5E-43E9-9664-0725EF00E50D}" type="presParOf" srcId="{50FEBFD9-4950-4A7B-9EA7-53554A697F76}" destId="{079A973A-091C-443B-B353-828203EF9312}" srcOrd="2" destOrd="0" presId="urn:microsoft.com/office/officeart/2008/layout/NameandTitleOrganizationalChart"/>
    <dgm:cxn modelId="{8C7B5E39-BE38-477B-9A1D-C1549786D8B6}" type="presParOf" srcId="{7978288F-48E9-494D-AE85-4C9D27E537B0}" destId="{954935D4-8893-4561-A28F-F6990EE62F44}" srcOrd="1" destOrd="0" presId="urn:microsoft.com/office/officeart/2008/layout/NameandTitleOrganizationalChart"/>
    <dgm:cxn modelId="{A5EB3377-6BF9-4712-8B7B-33953FA95DE4}" type="presParOf" srcId="{7978288F-48E9-494D-AE85-4C9D27E537B0}" destId="{F317922D-1759-4877-8C54-C17BF4A7A3B9}" srcOrd="2" destOrd="0" presId="urn:microsoft.com/office/officeart/2008/layout/NameandTitleOrganizationalChart"/>
    <dgm:cxn modelId="{24318A17-BF1C-4F5A-8A57-A6CBE65576E1}" type="presParOf" srcId="{B3AEE340-20E6-45C0-AB72-5B52B5DDF404}" destId="{61848912-C79E-423E-ADEE-1953CAD01290}" srcOrd="2" destOrd="0" presId="urn:microsoft.com/office/officeart/2008/layout/NameandTitleOrganizationalChart"/>
    <dgm:cxn modelId="{345EE4A1-B65E-469C-B300-755423D8C60D}" type="presParOf" srcId="{B3AEE340-20E6-45C0-AB72-5B52B5DDF404}" destId="{3D05E384-C5AC-417F-9508-F054C7B5AC5A}" srcOrd="3" destOrd="0" presId="urn:microsoft.com/office/officeart/2008/layout/NameandTitleOrganizationalChart"/>
    <dgm:cxn modelId="{FE613F97-0526-4FC1-A5CD-931559441D72}" type="presParOf" srcId="{3D05E384-C5AC-417F-9508-F054C7B5AC5A}" destId="{6485E444-AD25-4727-90CE-9A939F592045}" srcOrd="0" destOrd="0" presId="urn:microsoft.com/office/officeart/2008/layout/NameandTitleOrganizationalChart"/>
    <dgm:cxn modelId="{D3F469FB-9E9B-42E2-9A4F-8950E4108CDF}" type="presParOf" srcId="{6485E444-AD25-4727-90CE-9A939F592045}" destId="{DE91FF5F-C044-486F-A3C3-35672054258D}" srcOrd="0" destOrd="0" presId="urn:microsoft.com/office/officeart/2008/layout/NameandTitleOrganizationalChart"/>
    <dgm:cxn modelId="{6DC6437D-392F-4045-8466-AC5A2EF643F3}" type="presParOf" srcId="{6485E444-AD25-4727-90CE-9A939F592045}" destId="{67EB7740-D789-4E3E-B158-1515DC1C7F6C}" srcOrd="1" destOrd="0" presId="urn:microsoft.com/office/officeart/2008/layout/NameandTitleOrganizationalChart"/>
    <dgm:cxn modelId="{5B96E635-B0B9-413E-9161-1AD0EFD3A09C}" type="presParOf" srcId="{6485E444-AD25-4727-90CE-9A939F592045}" destId="{8835B5E3-8132-4F2E-9D2E-8A4DC6CAE258}" srcOrd="2" destOrd="0" presId="urn:microsoft.com/office/officeart/2008/layout/NameandTitleOrganizationalChart"/>
    <dgm:cxn modelId="{7064A3DA-4A12-443C-ADDF-94E6BA73F6D6}" type="presParOf" srcId="{3D05E384-C5AC-417F-9508-F054C7B5AC5A}" destId="{B2E32262-C0BC-4C60-B2B1-EE98B9A78801}" srcOrd="1" destOrd="0" presId="urn:microsoft.com/office/officeart/2008/layout/NameandTitleOrganizationalChart"/>
    <dgm:cxn modelId="{83D13FED-1023-4F8E-9F29-F239ABAE13AB}" type="presParOf" srcId="{3D05E384-C5AC-417F-9508-F054C7B5AC5A}" destId="{7D16385B-3696-4B22-8012-32D21EEC37F3}" srcOrd="2" destOrd="0" presId="urn:microsoft.com/office/officeart/2008/layout/NameandTitleOrganizationalChart"/>
    <dgm:cxn modelId="{67DB6CDA-4D5E-42A6-844D-3378BCBC57DD}" type="presParOf" srcId="{149F7D19-8633-4A68-A962-26ADD1D84BD5}" destId="{191F85B8-942D-4E20-AA65-966B740CF2E6}" srcOrd="2" destOrd="0" presId="urn:microsoft.com/office/officeart/2008/layout/NameandTitleOrganizationalChart"/>
    <dgm:cxn modelId="{36CF89BB-7622-43A4-8841-9E8838231568}" type="presParOf" srcId="{4BF3D69F-7669-4247-87F3-89C4505B295F}" destId="{E04F0943-698A-45A1-93C9-400FC2F125DD}" srcOrd="2" destOrd="0" presId="urn:microsoft.com/office/officeart/2008/layout/NameandTitleOrganizationalChart"/>
    <dgm:cxn modelId="{4E445D32-BA36-4482-BB44-9DD21CF545D4}" type="presParOf" srcId="{7271604F-BD04-4032-9A41-E5A2EDE54EC4}" destId="{E75CE115-AA83-4B70-8E22-55AC62C2F187}" srcOrd="2" destOrd="0" presId="urn:microsoft.com/office/officeart/2008/layout/NameandTitleOrganizationalChart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A018C-B177-4376-8705-00AF1C0D9DB1}">
      <dsp:nvSpPr>
        <dsp:cNvPr id="0" name=""/>
        <dsp:cNvSpPr/>
      </dsp:nvSpPr>
      <dsp:spPr>
        <a:xfrm>
          <a:off x="9183499" y="2357090"/>
          <a:ext cx="664349" cy="316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460"/>
              </a:lnTo>
              <a:lnTo>
                <a:pt x="664349" y="215460"/>
              </a:lnTo>
              <a:lnTo>
                <a:pt x="664349" y="316169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E1F4D-DAEE-4A5B-A4F1-245BCC08ED87}">
      <dsp:nvSpPr>
        <dsp:cNvPr id="0" name=""/>
        <dsp:cNvSpPr/>
      </dsp:nvSpPr>
      <dsp:spPr>
        <a:xfrm>
          <a:off x="8519150" y="2357090"/>
          <a:ext cx="664349" cy="316169"/>
        </a:xfrm>
        <a:custGeom>
          <a:avLst/>
          <a:gdLst/>
          <a:ahLst/>
          <a:cxnLst/>
          <a:rect l="0" t="0" r="0" b="0"/>
          <a:pathLst>
            <a:path>
              <a:moveTo>
                <a:pt x="664349" y="0"/>
              </a:moveTo>
              <a:lnTo>
                <a:pt x="664349" y="215460"/>
              </a:lnTo>
              <a:lnTo>
                <a:pt x="0" y="215460"/>
              </a:lnTo>
              <a:lnTo>
                <a:pt x="0" y="316169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9B063-1292-463D-80E4-A2BD37F8FFFD}">
      <dsp:nvSpPr>
        <dsp:cNvPr id="0" name=""/>
        <dsp:cNvSpPr/>
      </dsp:nvSpPr>
      <dsp:spPr>
        <a:xfrm>
          <a:off x="5488217" y="1000401"/>
          <a:ext cx="3695282" cy="6663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5659"/>
              </a:lnTo>
              <a:lnTo>
                <a:pt x="3695282" y="565659"/>
              </a:lnTo>
              <a:lnTo>
                <a:pt x="3695282" y="666368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2F8E6-8DCE-4351-9F74-FE35421B12AB}">
      <dsp:nvSpPr>
        <dsp:cNvPr id="0" name=""/>
        <dsp:cNvSpPr/>
      </dsp:nvSpPr>
      <dsp:spPr>
        <a:xfrm>
          <a:off x="5861753" y="2357090"/>
          <a:ext cx="1328698" cy="316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460"/>
              </a:lnTo>
              <a:lnTo>
                <a:pt x="1328698" y="215460"/>
              </a:lnTo>
              <a:lnTo>
                <a:pt x="1328698" y="316169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1B1D2-84AF-4E62-BBFD-19AF3C666563}">
      <dsp:nvSpPr>
        <dsp:cNvPr id="0" name=""/>
        <dsp:cNvSpPr/>
      </dsp:nvSpPr>
      <dsp:spPr>
        <a:xfrm>
          <a:off x="5816033" y="2357090"/>
          <a:ext cx="91440" cy="3161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169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4DDF81-69AF-4A3E-9733-B25DAF409EF1}">
      <dsp:nvSpPr>
        <dsp:cNvPr id="0" name=""/>
        <dsp:cNvSpPr/>
      </dsp:nvSpPr>
      <dsp:spPr>
        <a:xfrm>
          <a:off x="4533055" y="2357090"/>
          <a:ext cx="1328698" cy="316169"/>
        </a:xfrm>
        <a:custGeom>
          <a:avLst/>
          <a:gdLst/>
          <a:ahLst/>
          <a:cxnLst/>
          <a:rect l="0" t="0" r="0" b="0"/>
          <a:pathLst>
            <a:path>
              <a:moveTo>
                <a:pt x="1328698" y="0"/>
              </a:moveTo>
              <a:lnTo>
                <a:pt x="1328698" y="215460"/>
              </a:lnTo>
              <a:lnTo>
                <a:pt x="0" y="215460"/>
              </a:lnTo>
              <a:lnTo>
                <a:pt x="0" y="316169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40C82-E743-49BA-A230-D190E05C2E5F}">
      <dsp:nvSpPr>
        <dsp:cNvPr id="0" name=""/>
        <dsp:cNvSpPr/>
      </dsp:nvSpPr>
      <dsp:spPr>
        <a:xfrm>
          <a:off x="5488217" y="1000401"/>
          <a:ext cx="373536" cy="6663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5659"/>
              </a:lnTo>
              <a:lnTo>
                <a:pt x="373536" y="565659"/>
              </a:lnTo>
              <a:lnTo>
                <a:pt x="373536" y="666368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42390-2B45-4F9B-B49C-C5F3D678C12C}">
      <dsp:nvSpPr>
        <dsp:cNvPr id="0" name=""/>
        <dsp:cNvSpPr/>
      </dsp:nvSpPr>
      <dsp:spPr>
        <a:xfrm>
          <a:off x="1875658" y="2357090"/>
          <a:ext cx="1328698" cy="316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460"/>
              </a:lnTo>
              <a:lnTo>
                <a:pt x="1328698" y="215460"/>
              </a:lnTo>
              <a:lnTo>
                <a:pt x="1328698" y="316169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34242-68E3-418A-9035-F61795105F80}">
      <dsp:nvSpPr>
        <dsp:cNvPr id="0" name=""/>
        <dsp:cNvSpPr/>
      </dsp:nvSpPr>
      <dsp:spPr>
        <a:xfrm>
          <a:off x="1829938" y="2357090"/>
          <a:ext cx="91440" cy="3161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169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7F6A47-412C-464A-A57B-B1B4A411521F}">
      <dsp:nvSpPr>
        <dsp:cNvPr id="0" name=""/>
        <dsp:cNvSpPr/>
      </dsp:nvSpPr>
      <dsp:spPr>
        <a:xfrm>
          <a:off x="546960" y="2357090"/>
          <a:ext cx="1328698" cy="316169"/>
        </a:xfrm>
        <a:custGeom>
          <a:avLst/>
          <a:gdLst/>
          <a:ahLst/>
          <a:cxnLst/>
          <a:rect l="0" t="0" r="0" b="0"/>
          <a:pathLst>
            <a:path>
              <a:moveTo>
                <a:pt x="1328698" y="0"/>
              </a:moveTo>
              <a:lnTo>
                <a:pt x="1328698" y="215460"/>
              </a:lnTo>
              <a:lnTo>
                <a:pt x="0" y="215460"/>
              </a:lnTo>
              <a:lnTo>
                <a:pt x="0" y="316169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7E8B8-C531-4045-895B-A2B04317BAA0}">
      <dsp:nvSpPr>
        <dsp:cNvPr id="0" name=""/>
        <dsp:cNvSpPr/>
      </dsp:nvSpPr>
      <dsp:spPr>
        <a:xfrm>
          <a:off x="1875658" y="1000401"/>
          <a:ext cx="3612558" cy="666368"/>
        </a:xfrm>
        <a:custGeom>
          <a:avLst/>
          <a:gdLst/>
          <a:ahLst/>
          <a:cxnLst/>
          <a:rect l="0" t="0" r="0" b="0"/>
          <a:pathLst>
            <a:path>
              <a:moveTo>
                <a:pt x="3612558" y="0"/>
              </a:moveTo>
              <a:lnTo>
                <a:pt x="3612558" y="565659"/>
              </a:lnTo>
              <a:lnTo>
                <a:pt x="0" y="565659"/>
              </a:lnTo>
              <a:lnTo>
                <a:pt x="0" y="666368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2A6D91-9B45-4BBB-8C31-ABD31251EBD9}">
      <dsp:nvSpPr>
        <dsp:cNvPr id="0" name=""/>
        <dsp:cNvSpPr/>
      </dsp:nvSpPr>
      <dsp:spPr>
        <a:xfrm>
          <a:off x="4408215" y="310082"/>
          <a:ext cx="2160003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43785-AD17-4451-B347-691C37BFCAF9}">
      <dsp:nvSpPr>
        <dsp:cNvPr id="0" name=""/>
        <dsp:cNvSpPr/>
      </dsp:nvSpPr>
      <dsp:spPr>
        <a:xfrm>
          <a:off x="4529006" y="424833"/>
          <a:ext cx="2160003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Método de explotación.</a:t>
          </a:r>
          <a:endParaRPr lang="es-PE" sz="2400" kern="1200" dirty="0"/>
        </a:p>
      </dsp:txBody>
      <dsp:txXfrm>
        <a:off x="4549225" y="445052"/>
        <a:ext cx="2119565" cy="649881"/>
      </dsp:txXfrm>
    </dsp:sp>
    <dsp:sp modelId="{963CC4CA-CBFA-4461-8B32-22F2D48FCC89}">
      <dsp:nvSpPr>
        <dsp:cNvPr id="0" name=""/>
        <dsp:cNvSpPr/>
      </dsp:nvSpPr>
      <dsp:spPr>
        <a:xfrm>
          <a:off x="975656" y="1666770"/>
          <a:ext cx="1800004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5E7C8-9CF0-4793-A45C-2EA37BA96B4F}">
      <dsp:nvSpPr>
        <dsp:cNvPr id="0" name=""/>
        <dsp:cNvSpPr/>
      </dsp:nvSpPr>
      <dsp:spPr>
        <a:xfrm>
          <a:off x="1096446" y="1781521"/>
          <a:ext cx="1800004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Autosoportantes.</a:t>
          </a:r>
          <a:endParaRPr lang="es-PE" sz="1600" kern="1200" dirty="0"/>
        </a:p>
      </dsp:txBody>
      <dsp:txXfrm>
        <a:off x="1116665" y="1801740"/>
        <a:ext cx="1759566" cy="649881"/>
      </dsp:txXfrm>
    </dsp:sp>
    <dsp:sp modelId="{AD2FC433-A934-4200-9291-DACEB33A88DC}">
      <dsp:nvSpPr>
        <dsp:cNvPr id="0" name=""/>
        <dsp:cNvSpPr/>
      </dsp:nvSpPr>
      <dsp:spPr>
        <a:xfrm>
          <a:off x="3401" y="2673259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9BB55-F1D5-4159-B088-C09681286310}">
      <dsp:nvSpPr>
        <dsp:cNvPr id="0" name=""/>
        <dsp:cNvSpPr/>
      </dsp:nvSpPr>
      <dsp:spPr>
        <a:xfrm>
          <a:off x="124192" y="2788011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Cámaras y Pilares.</a:t>
          </a:r>
          <a:endParaRPr lang="es-PE" sz="1600" kern="1200" dirty="0"/>
        </a:p>
      </dsp:txBody>
      <dsp:txXfrm>
        <a:off x="144411" y="2808230"/>
        <a:ext cx="1046678" cy="649881"/>
      </dsp:txXfrm>
    </dsp:sp>
    <dsp:sp modelId="{7948ABE8-A6F8-495D-9A0D-545C6F46125B}">
      <dsp:nvSpPr>
        <dsp:cNvPr id="0" name=""/>
        <dsp:cNvSpPr/>
      </dsp:nvSpPr>
      <dsp:spPr>
        <a:xfrm>
          <a:off x="1332100" y="2673259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34A58-C3D1-48D9-A50D-6E68A1F9159A}">
      <dsp:nvSpPr>
        <dsp:cNvPr id="0" name=""/>
        <dsp:cNvSpPr/>
      </dsp:nvSpPr>
      <dsp:spPr>
        <a:xfrm>
          <a:off x="1452890" y="2788011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Shrinkage</a:t>
          </a:r>
          <a:r>
            <a:rPr lang="es-ES" sz="1600" kern="1200" dirty="0"/>
            <a:t> </a:t>
          </a:r>
          <a:r>
            <a:rPr lang="es-ES" sz="1600" kern="1200" dirty="0" err="1"/>
            <a:t>stoping</a:t>
          </a:r>
          <a:r>
            <a:rPr lang="es-ES" sz="1600" kern="1200" dirty="0"/>
            <a:t>.</a:t>
          </a:r>
          <a:endParaRPr lang="es-PE" sz="1600" kern="1200" dirty="0"/>
        </a:p>
      </dsp:txBody>
      <dsp:txXfrm>
        <a:off x="1473109" y="2808230"/>
        <a:ext cx="1046678" cy="649881"/>
      </dsp:txXfrm>
    </dsp:sp>
    <dsp:sp modelId="{1D70DF57-41EC-4F85-8661-AE0706878859}">
      <dsp:nvSpPr>
        <dsp:cNvPr id="0" name=""/>
        <dsp:cNvSpPr/>
      </dsp:nvSpPr>
      <dsp:spPr>
        <a:xfrm>
          <a:off x="2660798" y="2673259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9360B-63BF-45F0-9057-A90DBC42B2DE}">
      <dsp:nvSpPr>
        <dsp:cNvPr id="0" name=""/>
        <dsp:cNvSpPr/>
      </dsp:nvSpPr>
      <dsp:spPr>
        <a:xfrm>
          <a:off x="2781589" y="2788011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Sublevel</a:t>
          </a:r>
          <a:r>
            <a:rPr lang="es-ES" sz="1600" kern="1200" dirty="0"/>
            <a:t> y </a:t>
          </a:r>
          <a:r>
            <a:rPr lang="es-ES" sz="1600" kern="1200" dirty="0" err="1"/>
            <a:t>Longhole</a:t>
          </a:r>
          <a:r>
            <a:rPr lang="es-ES" sz="1600" kern="1200" dirty="0"/>
            <a:t> </a:t>
          </a:r>
          <a:r>
            <a:rPr lang="es-ES" sz="1600" kern="1200" dirty="0" err="1"/>
            <a:t>Stoping</a:t>
          </a:r>
          <a:r>
            <a:rPr lang="es-ES" sz="1600" kern="1200" dirty="0"/>
            <a:t>.</a:t>
          </a:r>
          <a:endParaRPr lang="es-PE" sz="1600" kern="1200" dirty="0"/>
        </a:p>
      </dsp:txBody>
      <dsp:txXfrm>
        <a:off x="2801808" y="2808230"/>
        <a:ext cx="1046678" cy="649881"/>
      </dsp:txXfrm>
    </dsp:sp>
    <dsp:sp modelId="{5E566550-07D2-422D-B54A-0468EB336410}">
      <dsp:nvSpPr>
        <dsp:cNvPr id="0" name=""/>
        <dsp:cNvSpPr/>
      </dsp:nvSpPr>
      <dsp:spPr>
        <a:xfrm>
          <a:off x="4781752" y="1666770"/>
          <a:ext cx="2160003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90D44-80BC-4B21-80D3-A3C09EDC1B22}">
      <dsp:nvSpPr>
        <dsp:cNvPr id="0" name=""/>
        <dsp:cNvSpPr/>
      </dsp:nvSpPr>
      <dsp:spPr>
        <a:xfrm>
          <a:off x="4902542" y="1781521"/>
          <a:ext cx="2160003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Sostenimiento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Artificial.</a:t>
          </a:r>
          <a:endParaRPr lang="es-PE" sz="1600" kern="1200" dirty="0"/>
        </a:p>
      </dsp:txBody>
      <dsp:txXfrm>
        <a:off x="4922761" y="1801740"/>
        <a:ext cx="2119565" cy="649881"/>
      </dsp:txXfrm>
    </dsp:sp>
    <dsp:sp modelId="{0401697D-BD7B-4EA8-9680-22C45C403F17}">
      <dsp:nvSpPr>
        <dsp:cNvPr id="0" name=""/>
        <dsp:cNvSpPr/>
      </dsp:nvSpPr>
      <dsp:spPr>
        <a:xfrm>
          <a:off x="3989496" y="2673259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17035-C8E3-412C-A141-66402F8F1076}">
      <dsp:nvSpPr>
        <dsp:cNvPr id="0" name=""/>
        <dsp:cNvSpPr/>
      </dsp:nvSpPr>
      <dsp:spPr>
        <a:xfrm>
          <a:off x="4110287" y="2788011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Cut</a:t>
          </a:r>
          <a:r>
            <a:rPr lang="es-ES" sz="1600" kern="1200" dirty="0"/>
            <a:t> and </a:t>
          </a:r>
          <a:r>
            <a:rPr lang="es-ES" sz="1600" kern="1200" dirty="0" err="1"/>
            <a:t>Fill</a:t>
          </a:r>
          <a:r>
            <a:rPr lang="es-ES" sz="1600" kern="1200" dirty="0"/>
            <a:t>.</a:t>
          </a:r>
          <a:endParaRPr lang="es-PE" sz="1600" kern="1200" dirty="0"/>
        </a:p>
      </dsp:txBody>
      <dsp:txXfrm>
        <a:off x="4130506" y="2808230"/>
        <a:ext cx="1046678" cy="649881"/>
      </dsp:txXfrm>
    </dsp:sp>
    <dsp:sp modelId="{F52E3DDB-5775-471F-A97C-CD6B9F278A79}">
      <dsp:nvSpPr>
        <dsp:cNvPr id="0" name=""/>
        <dsp:cNvSpPr/>
      </dsp:nvSpPr>
      <dsp:spPr>
        <a:xfrm>
          <a:off x="5318195" y="2673259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47D06-7E18-4B39-88DD-99231DA1D134}">
      <dsp:nvSpPr>
        <dsp:cNvPr id="0" name=""/>
        <dsp:cNvSpPr/>
      </dsp:nvSpPr>
      <dsp:spPr>
        <a:xfrm>
          <a:off x="5438986" y="2788011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Bech</a:t>
          </a:r>
          <a:r>
            <a:rPr lang="es-ES" sz="1600" kern="1200" dirty="0"/>
            <a:t> and </a:t>
          </a:r>
          <a:r>
            <a:rPr lang="es-ES" sz="1600" kern="1200" dirty="0" err="1"/>
            <a:t>Fill</a:t>
          </a:r>
          <a:r>
            <a:rPr lang="es-ES" sz="1600" kern="1200" dirty="0"/>
            <a:t>.</a:t>
          </a:r>
          <a:endParaRPr lang="es-PE" sz="1600" kern="1200" dirty="0"/>
        </a:p>
      </dsp:txBody>
      <dsp:txXfrm>
        <a:off x="5459205" y="2808230"/>
        <a:ext cx="1046678" cy="649881"/>
      </dsp:txXfrm>
    </dsp:sp>
    <dsp:sp modelId="{C141D3A8-7984-4FC2-A9A0-682D0A52A297}">
      <dsp:nvSpPr>
        <dsp:cNvPr id="0" name=""/>
        <dsp:cNvSpPr/>
      </dsp:nvSpPr>
      <dsp:spPr>
        <a:xfrm>
          <a:off x="6646893" y="2673259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2F779-B7AC-4531-8BB9-EBCDE9E600E9}">
      <dsp:nvSpPr>
        <dsp:cNvPr id="0" name=""/>
        <dsp:cNvSpPr/>
      </dsp:nvSpPr>
      <dsp:spPr>
        <a:xfrm>
          <a:off x="6767684" y="2788011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VCR.</a:t>
          </a:r>
          <a:endParaRPr lang="es-PE" sz="1600" kern="1200" dirty="0"/>
        </a:p>
      </dsp:txBody>
      <dsp:txXfrm>
        <a:off x="6787903" y="2808230"/>
        <a:ext cx="1046678" cy="649881"/>
      </dsp:txXfrm>
    </dsp:sp>
    <dsp:sp modelId="{2F0E9B69-C542-4212-98AB-99BB7D2974A6}">
      <dsp:nvSpPr>
        <dsp:cNvPr id="0" name=""/>
        <dsp:cNvSpPr/>
      </dsp:nvSpPr>
      <dsp:spPr>
        <a:xfrm>
          <a:off x="8463496" y="1666770"/>
          <a:ext cx="1440005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8511E-C9E1-45DC-8FEB-BFD83BB964ED}">
      <dsp:nvSpPr>
        <dsp:cNvPr id="0" name=""/>
        <dsp:cNvSpPr/>
      </dsp:nvSpPr>
      <dsp:spPr>
        <a:xfrm>
          <a:off x="8584287" y="1781521"/>
          <a:ext cx="1440005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Hundimiento.</a:t>
          </a:r>
          <a:endParaRPr lang="es-PE" sz="1600" kern="1200" dirty="0"/>
        </a:p>
      </dsp:txBody>
      <dsp:txXfrm>
        <a:off x="8604506" y="1801740"/>
        <a:ext cx="1399567" cy="649881"/>
      </dsp:txXfrm>
    </dsp:sp>
    <dsp:sp modelId="{D79606AD-8D30-415C-801B-A332B071FEDA}">
      <dsp:nvSpPr>
        <dsp:cNvPr id="0" name=""/>
        <dsp:cNvSpPr/>
      </dsp:nvSpPr>
      <dsp:spPr>
        <a:xfrm>
          <a:off x="7975592" y="2673259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07B73-F908-498A-BD35-96A15CF2F9A4}">
      <dsp:nvSpPr>
        <dsp:cNvPr id="0" name=""/>
        <dsp:cNvSpPr/>
      </dsp:nvSpPr>
      <dsp:spPr>
        <a:xfrm>
          <a:off x="8096383" y="2788011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Sublevel</a:t>
          </a:r>
          <a:r>
            <a:rPr lang="es-ES" sz="1600" kern="1200" dirty="0"/>
            <a:t> </a:t>
          </a:r>
          <a:r>
            <a:rPr lang="es-ES" sz="1600" kern="1200" dirty="0" err="1"/>
            <a:t>Caving</a:t>
          </a:r>
          <a:r>
            <a:rPr lang="es-ES" sz="1600" kern="1200" dirty="0"/>
            <a:t>.</a:t>
          </a:r>
          <a:endParaRPr lang="es-PE" sz="1600" kern="1200" dirty="0"/>
        </a:p>
      </dsp:txBody>
      <dsp:txXfrm>
        <a:off x="8116602" y="2808230"/>
        <a:ext cx="1046678" cy="649881"/>
      </dsp:txXfrm>
    </dsp:sp>
    <dsp:sp modelId="{D70381E6-508D-44AA-86B6-723299FF60B5}">
      <dsp:nvSpPr>
        <dsp:cNvPr id="0" name=""/>
        <dsp:cNvSpPr/>
      </dsp:nvSpPr>
      <dsp:spPr>
        <a:xfrm>
          <a:off x="9304290" y="2673259"/>
          <a:ext cx="1087116" cy="690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974DB-1403-46C7-B6D0-A86E269EED9B}">
      <dsp:nvSpPr>
        <dsp:cNvPr id="0" name=""/>
        <dsp:cNvSpPr/>
      </dsp:nvSpPr>
      <dsp:spPr>
        <a:xfrm>
          <a:off x="9425081" y="2788011"/>
          <a:ext cx="1087116" cy="690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Block </a:t>
          </a:r>
          <a:r>
            <a:rPr lang="es-ES" sz="1600" kern="1200" dirty="0" err="1"/>
            <a:t>Cavig</a:t>
          </a:r>
          <a:r>
            <a:rPr lang="es-ES" sz="1600" kern="1200" dirty="0"/>
            <a:t>.</a:t>
          </a:r>
          <a:endParaRPr lang="es-PE" sz="1600" kern="1200" dirty="0"/>
        </a:p>
      </dsp:txBody>
      <dsp:txXfrm>
        <a:off x="9445300" y="2808230"/>
        <a:ext cx="1046678" cy="6498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90056-2815-489C-AF55-ACCB76C96728}">
      <dsp:nvSpPr>
        <dsp:cNvPr id="0" name=""/>
        <dsp:cNvSpPr/>
      </dsp:nvSpPr>
      <dsp:spPr>
        <a:xfrm>
          <a:off x="7675090" y="2499968"/>
          <a:ext cx="1255433" cy="559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763"/>
              </a:lnTo>
              <a:lnTo>
                <a:pt x="1255433" y="333763"/>
              </a:lnTo>
              <a:lnTo>
                <a:pt x="1255433" y="559860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6C925-248D-4A51-90F0-8EF4FECBD1F4}">
      <dsp:nvSpPr>
        <dsp:cNvPr id="0" name=""/>
        <dsp:cNvSpPr/>
      </dsp:nvSpPr>
      <dsp:spPr>
        <a:xfrm>
          <a:off x="6419657" y="2499968"/>
          <a:ext cx="1255433" cy="559860"/>
        </a:xfrm>
        <a:custGeom>
          <a:avLst/>
          <a:gdLst/>
          <a:ahLst/>
          <a:cxnLst/>
          <a:rect l="0" t="0" r="0" b="0"/>
          <a:pathLst>
            <a:path>
              <a:moveTo>
                <a:pt x="1255433" y="0"/>
              </a:moveTo>
              <a:lnTo>
                <a:pt x="1255433" y="333763"/>
              </a:lnTo>
              <a:lnTo>
                <a:pt x="0" y="333763"/>
              </a:lnTo>
              <a:lnTo>
                <a:pt x="0" y="559860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E80998-D470-4BCE-9797-5B306B04A612}">
      <dsp:nvSpPr>
        <dsp:cNvPr id="0" name=""/>
        <dsp:cNvSpPr/>
      </dsp:nvSpPr>
      <dsp:spPr>
        <a:xfrm>
          <a:off x="5164224" y="971117"/>
          <a:ext cx="2510866" cy="559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763"/>
              </a:lnTo>
              <a:lnTo>
                <a:pt x="2510866" y="333763"/>
              </a:lnTo>
              <a:lnTo>
                <a:pt x="2510866" y="55986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67594-0CE1-4065-85C2-87B76C19D848}">
      <dsp:nvSpPr>
        <dsp:cNvPr id="0" name=""/>
        <dsp:cNvSpPr/>
      </dsp:nvSpPr>
      <dsp:spPr>
        <a:xfrm>
          <a:off x="2653357" y="2499968"/>
          <a:ext cx="1255433" cy="559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763"/>
              </a:lnTo>
              <a:lnTo>
                <a:pt x="1255433" y="333763"/>
              </a:lnTo>
              <a:lnTo>
                <a:pt x="1255433" y="559860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746EC-5415-4E55-B426-156C9031DD17}">
      <dsp:nvSpPr>
        <dsp:cNvPr id="0" name=""/>
        <dsp:cNvSpPr/>
      </dsp:nvSpPr>
      <dsp:spPr>
        <a:xfrm>
          <a:off x="1397924" y="2499968"/>
          <a:ext cx="1255433" cy="559860"/>
        </a:xfrm>
        <a:custGeom>
          <a:avLst/>
          <a:gdLst/>
          <a:ahLst/>
          <a:cxnLst/>
          <a:rect l="0" t="0" r="0" b="0"/>
          <a:pathLst>
            <a:path>
              <a:moveTo>
                <a:pt x="1255433" y="0"/>
              </a:moveTo>
              <a:lnTo>
                <a:pt x="1255433" y="333763"/>
              </a:lnTo>
              <a:lnTo>
                <a:pt x="0" y="333763"/>
              </a:lnTo>
              <a:lnTo>
                <a:pt x="0" y="559860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5153B-F488-46E2-8FB0-15A1D5820E88}">
      <dsp:nvSpPr>
        <dsp:cNvPr id="0" name=""/>
        <dsp:cNvSpPr/>
      </dsp:nvSpPr>
      <dsp:spPr>
        <a:xfrm>
          <a:off x="2653357" y="971117"/>
          <a:ext cx="2510866" cy="559860"/>
        </a:xfrm>
        <a:custGeom>
          <a:avLst/>
          <a:gdLst/>
          <a:ahLst/>
          <a:cxnLst/>
          <a:rect l="0" t="0" r="0" b="0"/>
          <a:pathLst>
            <a:path>
              <a:moveTo>
                <a:pt x="2510866" y="0"/>
              </a:moveTo>
              <a:lnTo>
                <a:pt x="2510866" y="333763"/>
              </a:lnTo>
              <a:lnTo>
                <a:pt x="0" y="333763"/>
              </a:lnTo>
              <a:lnTo>
                <a:pt x="0" y="55986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73015-7AA1-42F2-BEE4-93BFE5752416}">
      <dsp:nvSpPr>
        <dsp:cNvPr id="0" name=""/>
        <dsp:cNvSpPr/>
      </dsp:nvSpPr>
      <dsp:spPr>
        <a:xfrm>
          <a:off x="4228464" y="2127"/>
          <a:ext cx="1871519" cy="9689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67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SEGÚN LA POTENCIA.</a:t>
          </a:r>
          <a:endParaRPr lang="es-PE" sz="2000" kern="1200" dirty="0"/>
        </a:p>
      </dsp:txBody>
      <dsp:txXfrm>
        <a:off x="4228464" y="2127"/>
        <a:ext cx="1871519" cy="968989"/>
      </dsp:txXfrm>
    </dsp:sp>
    <dsp:sp modelId="{849847A0-5EFA-42E6-8BD2-426824A76996}">
      <dsp:nvSpPr>
        <dsp:cNvPr id="0" name=""/>
        <dsp:cNvSpPr/>
      </dsp:nvSpPr>
      <dsp:spPr>
        <a:xfrm>
          <a:off x="4602768" y="755786"/>
          <a:ext cx="1684367" cy="322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DF</a:t>
          </a:r>
          <a:endParaRPr lang="es-PE" sz="2100" kern="1200" dirty="0"/>
        </a:p>
      </dsp:txBody>
      <dsp:txXfrm>
        <a:off x="4602768" y="755786"/>
        <a:ext cx="1684367" cy="322996"/>
      </dsp:txXfrm>
    </dsp:sp>
    <dsp:sp modelId="{00EBB4E3-39C7-4C18-86B5-F176B5B21B6E}">
      <dsp:nvSpPr>
        <dsp:cNvPr id="0" name=""/>
        <dsp:cNvSpPr/>
      </dsp:nvSpPr>
      <dsp:spPr>
        <a:xfrm>
          <a:off x="1717598" y="1530978"/>
          <a:ext cx="1871519" cy="9689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67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SEGÚN SU DIRECCIÓN </a:t>
          </a:r>
          <a:endParaRPr lang="es-PE" sz="2000" kern="1200" dirty="0"/>
        </a:p>
      </dsp:txBody>
      <dsp:txXfrm>
        <a:off x="1717598" y="1530978"/>
        <a:ext cx="1871519" cy="968989"/>
      </dsp:txXfrm>
    </dsp:sp>
    <dsp:sp modelId="{8031CFA3-D1BF-4145-9D1A-5040C065266B}">
      <dsp:nvSpPr>
        <dsp:cNvPr id="0" name=""/>
        <dsp:cNvSpPr/>
      </dsp:nvSpPr>
      <dsp:spPr>
        <a:xfrm>
          <a:off x="2091901" y="2284637"/>
          <a:ext cx="1684367" cy="322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ODF</a:t>
          </a:r>
          <a:endParaRPr lang="es-PE" sz="2100" kern="1200" dirty="0"/>
        </a:p>
      </dsp:txBody>
      <dsp:txXfrm>
        <a:off x="2091901" y="2284637"/>
        <a:ext cx="1684367" cy="322996"/>
      </dsp:txXfrm>
    </dsp:sp>
    <dsp:sp modelId="{511AB69F-BC59-4DF9-9ACA-916DC1F32CFE}">
      <dsp:nvSpPr>
        <dsp:cNvPr id="0" name=""/>
        <dsp:cNvSpPr/>
      </dsp:nvSpPr>
      <dsp:spPr>
        <a:xfrm>
          <a:off x="462165" y="3059828"/>
          <a:ext cx="1871519" cy="9689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67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SEGÚN – TIPO DE PERFORACIÓN´.</a:t>
          </a:r>
          <a:endParaRPr lang="es-PE" sz="2000" kern="1200" dirty="0"/>
        </a:p>
      </dsp:txBody>
      <dsp:txXfrm>
        <a:off x="462165" y="3059828"/>
        <a:ext cx="1871519" cy="968989"/>
      </dsp:txXfrm>
    </dsp:sp>
    <dsp:sp modelId="{299FF09D-0BBA-4F49-840C-0180278F4BF6}">
      <dsp:nvSpPr>
        <dsp:cNvPr id="0" name=""/>
        <dsp:cNvSpPr/>
      </dsp:nvSpPr>
      <dsp:spPr>
        <a:xfrm>
          <a:off x="836468" y="3813487"/>
          <a:ext cx="1684367" cy="322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BREASTING - RC</a:t>
          </a:r>
          <a:endParaRPr lang="es-PE" sz="1900" kern="1200" dirty="0"/>
        </a:p>
      </dsp:txBody>
      <dsp:txXfrm>
        <a:off x="836468" y="3813487"/>
        <a:ext cx="1684367" cy="322996"/>
      </dsp:txXfrm>
    </dsp:sp>
    <dsp:sp modelId="{3FDE1B94-7C86-4778-9A2C-BFF9A1F3E4DC}">
      <dsp:nvSpPr>
        <dsp:cNvPr id="0" name=""/>
        <dsp:cNvSpPr/>
      </dsp:nvSpPr>
      <dsp:spPr>
        <a:xfrm>
          <a:off x="2973031" y="3059828"/>
          <a:ext cx="1871519" cy="9689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67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SEGÚN – TIPO DE PERFORACIÓN.</a:t>
          </a:r>
          <a:endParaRPr lang="es-PE" sz="2000" kern="1200" dirty="0"/>
        </a:p>
      </dsp:txBody>
      <dsp:txXfrm>
        <a:off x="2973031" y="3059828"/>
        <a:ext cx="1871519" cy="968989"/>
      </dsp:txXfrm>
    </dsp:sp>
    <dsp:sp modelId="{A69BB810-96F9-4AB6-8BC2-7A669618447B}">
      <dsp:nvSpPr>
        <dsp:cNvPr id="0" name=""/>
        <dsp:cNvSpPr/>
      </dsp:nvSpPr>
      <dsp:spPr>
        <a:xfrm>
          <a:off x="3347335" y="3813487"/>
          <a:ext cx="1684367" cy="322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SUB VERTICALES - RC </a:t>
          </a:r>
          <a:endParaRPr lang="es-PE" sz="1400" kern="1200" dirty="0"/>
        </a:p>
      </dsp:txBody>
      <dsp:txXfrm>
        <a:off x="3347335" y="3813487"/>
        <a:ext cx="1684367" cy="322996"/>
      </dsp:txXfrm>
    </dsp:sp>
    <dsp:sp modelId="{D7D2296E-DE48-43EA-9CE9-DFBC7E381C48}">
      <dsp:nvSpPr>
        <dsp:cNvPr id="0" name=""/>
        <dsp:cNvSpPr/>
      </dsp:nvSpPr>
      <dsp:spPr>
        <a:xfrm>
          <a:off x="6739330" y="1530978"/>
          <a:ext cx="1871519" cy="9689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67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SEGÚN SU DIRECCIÓN </a:t>
          </a:r>
          <a:endParaRPr lang="es-PE" sz="2000" kern="1200" dirty="0"/>
        </a:p>
      </dsp:txBody>
      <dsp:txXfrm>
        <a:off x="6739330" y="1530978"/>
        <a:ext cx="1871519" cy="968989"/>
      </dsp:txXfrm>
    </dsp:sp>
    <dsp:sp modelId="{3FD82A9F-08B3-407C-950C-BF90EE99C359}">
      <dsp:nvSpPr>
        <dsp:cNvPr id="0" name=""/>
        <dsp:cNvSpPr/>
      </dsp:nvSpPr>
      <dsp:spPr>
        <a:xfrm>
          <a:off x="7113634" y="2284637"/>
          <a:ext cx="1684367" cy="322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UDF</a:t>
          </a:r>
          <a:endParaRPr lang="es-PE" sz="2100" kern="1200" dirty="0"/>
        </a:p>
      </dsp:txBody>
      <dsp:txXfrm>
        <a:off x="7113634" y="2284637"/>
        <a:ext cx="1684367" cy="322996"/>
      </dsp:txXfrm>
    </dsp:sp>
    <dsp:sp modelId="{E05068CE-414D-4F64-AF68-5E188BAA63C9}">
      <dsp:nvSpPr>
        <dsp:cNvPr id="0" name=""/>
        <dsp:cNvSpPr/>
      </dsp:nvSpPr>
      <dsp:spPr>
        <a:xfrm>
          <a:off x="5483897" y="3059828"/>
          <a:ext cx="1871519" cy="9689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67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SEGÚN – TIPO DE PERFORACIÓN.</a:t>
          </a:r>
          <a:endParaRPr lang="es-PE" sz="2000" kern="1200" dirty="0"/>
        </a:p>
      </dsp:txBody>
      <dsp:txXfrm>
        <a:off x="5483897" y="3059828"/>
        <a:ext cx="1871519" cy="968989"/>
      </dsp:txXfrm>
    </dsp:sp>
    <dsp:sp modelId="{8640A728-B835-42FD-8D49-B895F92124F5}">
      <dsp:nvSpPr>
        <dsp:cNvPr id="0" name=""/>
        <dsp:cNvSpPr/>
      </dsp:nvSpPr>
      <dsp:spPr>
        <a:xfrm>
          <a:off x="5858201" y="3813487"/>
          <a:ext cx="1684367" cy="322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BREASTING - RC</a:t>
          </a:r>
          <a:endParaRPr lang="es-PE" sz="1900" kern="1200" dirty="0"/>
        </a:p>
      </dsp:txBody>
      <dsp:txXfrm>
        <a:off x="5858201" y="3813487"/>
        <a:ext cx="1684367" cy="322996"/>
      </dsp:txXfrm>
    </dsp:sp>
    <dsp:sp modelId="{70223C65-329B-4063-96F5-238C61223E5E}">
      <dsp:nvSpPr>
        <dsp:cNvPr id="0" name=""/>
        <dsp:cNvSpPr/>
      </dsp:nvSpPr>
      <dsp:spPr>
        <a:xfrm>
          <a:off x="7994763" y="3059828"/>
          <a:ext cx="1871519" cy="9689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673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SEGÚN – TIPO DE PERFORACIÓN.</a:t>
          </a:r>
          <a:endParaRPr lang="es-PE" sz="2000" kern="1200" dirty="0"/>
        </a:p>
      </dsp:txBody>
      <dsp:txXfrm>
        <a:off x="7994763" y="3059828"/>
        <a:ext cx="1871519" cy="968989"/>
      </dsp:txXfrm>
    </dsp:sp>
    <dsp:sp modelId="{E82FCAEC-076B-4D26-9BEF-CA575C83E672}">
      <dsp:nvSpPr>
        <dsp:cNvPr id="0" name=""/>
        <dsp:cNvSpPr/>
      </dsp:nvSpPr>
      <dsp:spPr>
        <a:xfrm>
          <a:off x="8369067" y="3813487"/>
          <a:ext cx="1684367" cy="3229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SUB VERTICALES - RC</a:t>
          </a:r>
          <a:endParaRPr lang="es-PE" sz="1400" kern="1200" dirty="0"/>
        </a:p>
      </dsp:txBody>
      <dsp:txXfrm>
        <a:off x="8369067" y="3813487"/>
        <a:ext cx="1684367" cy="3229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48912-C79E-423E-ADEE-1953CAD01290}">
      <dsp:nvSpPr>
        <dsp:cNvPr id="0" name=""/>
        <dsp:cNvSpPr/>
      </dsp:nvSpPr>
      <dsp:spPr>
        <a:xfrm>
          <a:off x="9165781" y="2697127"/>
          <a:ext cx="659523" cy="294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37"/>
              </a:lnTo>
              <a:lnTo>
                <a:pt x="659523" y="175337"/>
              </a:lnTo>
              <a:lnTo>
                <a:pt x="659523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D0A5E-14F9-400F-9144-9E55CBB0405F}">
      <dsp:nvSpPr>
        <dsp:cNvPr id="0" name=""/>
        <dsp:cNvSpPr/>
      </dsp:nvSpPr>
      <dsp:spPr>
        <a:xfrm>
          <a:off x="8506258" y="2697127"/>
          <a:ext cx="659523" cy="294114"/>
        </a:xfrm>
        <a:custGeom>
          <a:avLst/>
          <a:gdLst/>
          <a:ahLst/>
          <a:cxnLst/>
          <a:rect l="0" t="0" r="0" b="0"/>
          <a:pathLst>
            <a:path>
              <a:moveTo>
                <a:pt x="659523" y="0"/>
              </a:moveTo>
              <a:lnTo>
                <a:pt x="659523" y="175337"/>
              </a:lnTo>
              <a:lnTo>
                <a:pt x="0" y="175337"/>
              </a:lnTo>
              <a:lnTo>
                <a:pt x="0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390056-2815-489C-AF55-ACCB76C96728}">
      <dsp:nvSpPr>
        <dsp:cNvPr id="0" name=""/>
        <dsp:cNvSpPr/>
      </dsp:nvSpPr>
      <dsp:spPr>
        <a:xfrm>
          <a:off x="7846734" y="1893968"/>
          <a:ext cx="1319046" cy="294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37"/>
              </a:lnTo>
              <a:lnTo>
                <a:pt x="1319046" y="175337"/>
              </a:lnTo>
              <a:lnTo>
                <a:pt x="1319046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03156-426A-4B61-93D3-E8B8508C973D}">
      <dsp:nvSpPr>
        <dsp:cNvPr id="0" name=""/>
        <dsp:cNvSpPr/>
      </dsp:nvSpPr>
      <dsp:spPr>
        <a:xfrm>
          <a:off x="6527687" y="2697127"/>
          <a:ext cx="659523" cy="294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37"/>
              </a:lnTo>
              <a:lnTo>
                <a:pt x="659523" y="175337"/>
              </a:lnTo>
              <a:lnTo>
                <a:pt x="659523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E6ADB-3589-45CF-A5F0-07C2D16C9E30}">
      <dsp:nvSpPr>
        <dsp:cNvPr id="0" name=""/>
        <dsp:cNvSpPr/>
      </dsp:nvSpPr>
      <dsp:spPr>
        <a:xfrm>
          <a:off x="5868164" y="2697127"/>
          <a:ext cx="659523" cy="294114"/>
        </a:xfrm>
        <a:custGeom>
          <a:avLst/>
          <a:gdLst/>
          <a:ahLst/>
          <a:cxnLst/>
          <a:rect l="0" t="0" r="0" b="0"/>
          <a:pathLst>
            <a:path>
              <a:moveTo>
                <a:pt x="659523" y="0"/>
              </a:moveTo>
              <a:lnTo>
                <a:pt x="659523" y="175337"/>
              </a:lnTo>
              <a:lnTo>
                <a:pt x="0" y="175337"/>
              </a:lnTo>
              <a:lnTo>
                <a:pt x="0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6C925-248D-4A51-90F0-8EF4FECBD1F4}">
      <dsp:nvSpPr>
        <dsp:cNvPr id="0" name=""/>
        <dsp:cNvSpPr/>
      </dsp:nvSpPr>
      <dsp:spPr>
        <a:xfrm>
          <a:off x="6527687" y="1893968"/>
          <a:ext cx="1319046" cy="294114"/>
        </a:xfrm>
        <a:custGeom>
          <a:avLst/>
          <a:gdLst/>
          <a:ahLst/>
          <a:cxnLst/>
          <a:rect l="0" t="0" r="0" b="0"/>
          <a:pathLst>
            <a:path>
              <a:moveTo>
                <a:pt x="1319046" y="0"/>
              </a:moveTo>
              <a:lnTo>
                <a:pt x="1319046" y="175337"/>
              </a:lnTo>
              <a:lnTo>
                <a:pt x="0" y="175337"/>
              </a:lnTo>
              <a:lnTo>
                <a:pt x="0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E80998-D470-4BCE-9797-5B306B04A612}">
      <dsp:nvSpPr>
        <dsp:cNvPr id="0" name=""/>
        <dsp:cNvSpPr/>
      </dsp:nvSpPr>
      <dsp:spPr>
        <a:xfrm>
          <a:off x="5208641" y="1090809"/>
          <a:ext cx="2638093" cy="294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37"/>
              </a:lnTo>
              <a:lnTo>
                <a:pt x="2638093" y="175337"/>
              </a:lnTo>
              <a:lnTo>
                <a:pt x="2638093" y="29411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9EDE5-6F86-454E-AC21-DBA22AEEC2AB}">
      <dsp:nvSpPr>
        <dsp:cNvPr id="0" name=""/>
        <dsp:cNvSpPr/>
      </dsp:nvSpPr>
      <dsp:spPr>
        <a:xfrm>
          <a:off x="3889594" y="2697127"/>
          <a:ext cx="659523" cy="294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37"/>
              </a:lnTo>
              <a:lnTo>
                <a:pt x="659523" y="175337"/>
              </a:lnTo>
              <a:lnTo>
                <a:pt x="659523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A9A020-D9C8-4138-83B2-55785030EF2A}">
      <dsp:nvSpPr>
        <dsp:cNvPr id="0" name=""/>
        <dsp:cNvSpPr/>
      </dsp:nvSpPr>
      <dsp:spPr>
        <a:xfrm>
          <a:off x="3230071" y="2697127"/>
          <a:ext cx="659523" cy="294114"/>
        </a:xfrm>
        <a:custGeom>
          <a:avLst/>
          <a:gdLst/>
          <a:ahLst/>
          <a:cxnLst/>
          <a:rect l="0" t="0" r="0" b="0"/>
          <a:pathLst>
            <a:path>
              <a:moveTo>
                <a:pt x="659523" y="0"/>
              </a:moveTo>
              <a:lnTo>
                <a:pt x="659523" y="175337"/>
              </a:lnTo>
              <a:lnTo>
                <a:pt x="0" y="175337"/>
              </a:lnTo>
              <a:lnTo>
                <a:pt x="0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D67594-0CE1-4065-85C2-87B76C19D848}">
      <dsp:nvSpPr>
        <dsp:cNvPr id="0" name=""/>
        <dsp:cNvSpPr/>
      </dsp:nvSpPr>
      <dsp:spPr>
        <a:xfrm>
          <a:off x="2570547" y="1893968"/>
          <a:ext cx="1319046" cy="294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37"/>
              </a:lnTo>
              <a:lnTo>
                <a:pt x="1319046" y="175337"/>
              </a:lnTo>
              <a:lnTo>
                <a:pt x="1319046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6089F-9583-4232-BBF6-B78928813458}">
      <dsp:nvSpPr>
        <dsp:cNvPr id="0" name=""/>
        <dsp:cNvSpPr/>
      </dsp:nvSpPr>
      <dsp:spPr>
        <a:xfrm>
          <a:off x="1251500" y="2697127"/>
          <a:ext cx="659523" cy="294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37"/>
              </a:lnTo>
              <a:lnTo>
                <a:pt x="659523" y="175337"/>
              </a:lnTo>
              <a:lnTo>
                <a:pt x="659523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331FE-C539-460C-B417-71B786CA28F3}">
      <dsp:nvSpPr>
        <dsp:cNvPr id="0" name=""/>
        <dsp:cNvSpPr/>
      </dsp:nvSpPr>
      <dsp:spPr>
        <a:xfrm>
          <a:off x="591977" y="2697127"/>
          <a:ext cx="659523" cy="294114"/>
        </a:xfrm>
        <a:custGeom>
          <a:avLst/>
          <a:gdLst/>
          <a:ahLst/>
          <a:cxnLst/>
          <a:rect l="0" t="0" r="0" b="0"/>
          <a:pathLst>
            <a:path>
              <a:moveTo>
                <a:pt x="659523" y="0"/>
              </a:moveTo>
              <a:lnTo>
                <a:pt x="659523" y="175337"/>
              </a:lnTo>
              <a:lnTo>
                <a:pt x="0" y="175337"/>
              </a:lnTo>
              <a:lnTo>
                <a:pt x="0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746EC-5415-4E55-B426-156C9031DD17}">
      <dsp:nvSpPr>
        <dsp:cNvPr id="0" name=""/>
        <dsp:cNvSpPr/>
      </dsp:nvSpPr>
      <dsp:spPr>
        <a:xfrm>
          <a:off x="1251500" y="1893968"/>
          <a:ext cx="1319046" cy="294114"/>
        </a:xfrm>
        <a:custGeom>
          <a:avLst/>
          <a:gdLst/>
          <a:ahLst/>
          <a:cxnLst/>
          <a:rect l="0" t="0" r="0" b="0"/>
          <a:pathLst>
            <a:path>
              <a:moveTo>
                <a:pt x="1319046" y="0"/>
              </a:moveTo>
              <a:lnTo>
                <a:pt x="1319046" y="175337"/>
              </a:lnTo>
              <a:lnTo>
                <a:pt x="0" y="175337"/>
              </a:lnTo>
              <a:lnTo>
                <a:pt x="0" y="294114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5153B-F488-46E2-8FB0-15A1D5820E88}">
      <dsp:nvSpPr>
        <dsp:cNvPr id="0" name=""/>
        <dsp:cNvSpPr/>
      </dsp:nvSpPr>
      <dsp:spPr>
        <a:xfrm>
          <a:off x="2570547" y="1090809"/>
          <a:ext cx="2638093" cy="294114"/>
        </a:xfrm>
        <a:custGeom>
          <a:avLst/>
          <a:gdLst/>
          <a:ahLst/>
          <a:cxnLst/>
          <a:rect l="0" t="0" r="0" b="0"/>
          <a:pathLst>
            <a:path>
              <a:moveTo>
                <a:pt x="2638093" y="0"/>
              </a:moveTo>
              <a:lnTo>
                <a:pt x="2638093" y="175337"/>
              </a:lnTo>
              <a:lnTo>
                <a:pt x="0" y="175337"/>
              </a:lnTo>
              <a:lnTo>
                <a:pt x="0" y="294114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79B7E-64C2-4627-B1BF-C22AD1EC1AEB}">
      <dsp:nvSpPr>
        <dsp:cNvPr id="0" name=""/>
        <dsp:cNvSpPr/>
      </dsp:nvSpPr>
      <dsp:spPr>
        <a:xfrm>
          <a:off x="4717053" y="581764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SEGÚN LA POTENCIA.</a:t>
          </a:r>
          <a:endParaRPr lang="es-PE" sz="1000" kern="1200" dirty="0"/>
        </a:p>
      </dsp:txBody>
      <dsp:txXfrm>
        <a:off x="4717053" y="581764"/>
        <a:ext cx="983175" cy="509044"/>
      </dsp:txXfrm>
    </dsp:sp>
    <dsp:sp modelId="{239B8EC3-CE31-4BE1-9AFF-3784AC5237C5}">
      <dsp:nvSpPr>
        <dsp:cNvPr id="0" name=""/>
        <dsp:cNvSpPr/>
      </dsp:nvSpPr>
      <dsp:spPr>
        <a:xfrm>
          <a:off x="4913688" y="977688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CF</a:t>
          </a:r>
          <a:endParaRPr lang="es-PE" sz="1100" kern="1200" dirty="0"/>
        </a:p>
      </dsp:txBody>
      <dsp:txXfrm>
        <a:off x="4913688" y="977688"/>
        <a:ext cx="884857" cy="169681"/>
      </dsp:txXfrm>
    </dsp:sp>
    <dsp:sp modelId="{00EBB4E3-39C7-4C18-86B5-F176B5B21B6E}">
      <dsp:nvSpPr>
        <dsp:cNvPr id="0" name=""/>
        <dsp:cNvSpPr/>
      </dsp:nvSpPr>
      <dsp:spPr>
        <a:xfrm>
          <a:off x="2078960" y="1384923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SEGÚN SU DIRECCIÓN </a:t>
          </a:r>
          <a:endParaRPr lang="es-PE" sz="1000" kern="1200" dirty="0"/>
        </a:p>
      </dsp:txBody>
      <dsp:txXfrm>
        <a:off x="2078960" y="1384923"/>
        <a:ext cx="983175" cy="509044"/>
      </dsp:txXfrm>
    </dsp:sp>
    <dsp:sp modelId="{8031CFA3-D1BF-4145-9D1A-5040C065266B}">
      <dsp:nvSpPr>
        <dsp:cNvPr id="0" name=""/>
        <dsp:cNvSpPr/>
      </dsp:nvSpPr>
      <dsp:spPr>
        <a:xfrm>
          <a:off x="2275595" y="1780847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OCF</a:t>
          </a:r>
          <a:endParaRPr lang="es-PE" sz="1100" kern="1200" dirty="0"/>
        </a:p>
      </dsp:txBody>
      <dsp:txXfrm>
        <a:off x="2275595" y="1780847"/>
        <a:ext cx="884857" cy="169681"/>
      </dsp:txXfrm>
    </dsp:sp>
    <dsp:sp modelId="{511AB69F-BC59-4DF9-9ACA-916DC1F32CFE}">
      <dsp:nvSpPr>
        <dsp:cNvPr id="0" name=""/>
        <dsp:cNvSpPr/>
      </dsp:nvSpPr>
      <dsp:spPr>
        <a:xfrm>
          <a:off x="759913" y="2188083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SEGÚN – TIPO DE PERFORACIÓN´.</a:t>
          </a:r>
          <a:endParaRPr lang="es-PE" sz="1000" kern="1200" dirty="0"/>
        </a:p>
      </dsp:txBody>
      <dsp:txXfrm>
        <a:off x="759913" y="2188083"/>
        <a:ext cx="983175" cy="509044"/>
      </dsp:txXfrm>
    </dsp:sp>
    <dsp:sp modelId="{299FF09D-0BBA-4F49-840C-0180278F4BF6}">
      <dsp:nvSpPr>
        <dsp:cNvPr id="0" name=""/>
        <dsp:cNvSpPr/>
      </dsp:nvSpPr>
      <dsp:spPr>
        <a:xfrm>
          <a:off x="956548" y="2584006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BREASTING</a:t>
          </a:r>
          <a:endParaRPr lang="es-PE" sz="1100" kern="1200" dirty="0"/>
        </a:p>
      </dsp:txBody>
      <dsp:txXfrm>
        <a:off x="956548" y="2584006"/>
        <a:ext cx="884857" cy="169681"/>
      </dsp:txXfrm>
    </dsp:sp>
    <dsp:sp modelId="{C2EDD0E7-DDAC-4AB2-815B-8579BF26AC6D}">
      <dsp:nvSpPr>
        <dsp:cNvPr id="0" name=""/>
        <dsp:cNvSpPr/>
      </dsp:nvSpPr>
      <dsp:spPr>
        <a:xfrm>
          <a:off x="100390" y="2991242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SEGÚN TIPO DE RELLENO.</a:t>
          </a:r>
          <a:endParaRPr lang="es-PE" sz="1000" kern="1200" dirty="0"/>
        </a:p>
      </dsp:txBody>
      <dsp:txXfrm>
        <a:off x="100390" y="2991242"/>
        <a:ext cx="983175" cy="509044"/>
      </dsp:txXfrm>
    </dsp:sp>
    <dsp:sp modelId="{C73204CE-A517-43AF-816C-BB69A65340D9}">
      <dsp:nvSpPr>
        <dsp:cNvPr id="0" name=""/>
        <dsp:cNvSpPr/>
      </dsp:nvSpPr>
      <dsp:spPr>
        <a:xfrm>
          <a:off x="297025" y="3387165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RH</a:t>
          </a:r>
          <a:endParaRPr lang="es-PE" sz="1100" kern="1200" dirty="0"/>
        </a:p>
      </dsp:txBody>
      <dsp:txXfrm>
        <a:off x="297025" y="3387165"/>
        <a:ext cx="884857" cy="169681"/>
      </dsp:txXfrm>
    </dsp:sp>
    <dsp:sp modelId="{6A9870DC-55B3-4CC0-A546-AAD3D9481AAC}">
      <dsp:nvSpPr>
        <dsp:cNvPr id="0" name=""/>
        <dsp:cNvSpPr/>
      </dsp:nvSpPr>
      <dsp:spPr>
        <a:xfrm>
          <a:off x="1419436" y="2991242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SEGÚN TIPO DE RELLENO.</a:t>
          </a:r>
          <a:endParaRPr lang="es-PE" sz="1000" kern="1200" dirty="0"/>
        </a:p>
      </dsp:txBody>
      <dsp:txXfrm>
        <a:off x="1419436" y="2991242"/>
        <a:ext cx="983175" cy="509044"/>
      </dsp:txXfrm>
    </dsp:sp>
    <dsp:sp modelId="{1F91ECE7-4342-4B92-817A-59C94B574A04}">
      <dsp:nvSpPr>
        <dsp:cNvPr id="0" name=""/>
        <dsp:cNvSpPr/>
      </dsp:nvSpPr>
      <dsp:spPr>
        <a:xfrm>
          <a:off x="1616071" y="3387165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RD</a:t>
          </a:r>
          <a:endParaRPr lang="es-PE" sz="1100" kern="1200" dirty="0"/>
        </a:p>
      </dsp:txBody>
      <dsp:txXfrm>
        <a:off x="1616071" y="3387165"/>
        <a:ext cx="884857" cy="169681"/>
      </dsp:txXfrm>
    </dsp:sp>
    <dsp:sp modelId="{3FDE1B94-7C86-4778-9A2C-BFF9A1F3E4DC}">
      <dsp:nvSpPr>
        <dsp:cNvPr id="0" name=""/>
        <dsp:cNvSpPr/>
      </dsp:nvSpPr>
      <dsp:spPr>
        <a:xfrm>
          <a:off x="3398006" y="2188083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SEGÚN – TIPO DE PERFORACIÓN.</a:t>
          </a:r>
          <a:endParaRPr lang="es-PE" sz="1000" kern="1200" dirty="0"/>
        </a:p>
      </dsp:txBody>
      <dsp:txXfrm>
        <a:off x="3398006" y="2188083"/>
        <a:ext cx="983175" cy="509044"/>
      </dsp:txXfrm>
    </dsp:sp>
    <dsp:sp modelId="{A69BB810-96F9-4AB6-8BC2-7A669618447B}">
      <dsp:nvSpPr>
        <dsp:cNvPr id="0" name=""/>
        <dsp:cNvSpPr/>
      </dsp:nvSpPr>
      <dsp:spPr>
        <a:xfrm>
          <a:off x="3594641" y="2584006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SUB VERTICALES </a:t>
          </a:r>
          <a:endParaRPr lang="es-PE" sz="900" kern="1200" dirty="0"/>
        </a:p>
      </dsp:txBody>
      <dsp:txXfrm>
        <a:off x="3594641" y="2584006"/>
        <a:ext cx="884857" cy="169681"/>
      </dsp:txXfrm>
    </dsp:sp>
    <dsp:sp modelId="{6D241B66-192F-4D48-8CDB-B0B91DBF793F}">
      <dsp:nvSpPr>
        <dsp:cNvPr id="0" name=""/>
        <dsp:cNvSpPr/>
      </dsp:nvSpPr>
      <dsp:spPr>
        <a:xfrm>
          <a:off x="2738483" y="2991242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SEGÚN TIPO DE RELLENO.</a:t>
          </a:r>
          <a:endParaRPr lang="es-PE" sz="1000" kern="1200" dirty="0"/>
        </a:p>
      </dsp:txBody>
      <dsp:txXfrm>
        <a:off x="2738483" y="2991242"/>
        <a:ext cx="983175" cy="509044"/>
      </dsp:txXfrm>
    </dsp:sp>
    <dsp:sp modelId="{B45DAF94-B475-418A-861A-2D99EDB92BC7}">
      <dsp:nvSpPr>
        <dsp:cNvPr id="0" name=""/>
        <dsp:cNvSpPr/>
      </dsp:nvSpPr>
      <dsp:spPr>
        <a:xfrm>
          <a:off x="2935118" y="3387165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RH</a:t>
          </a:r>
          <a:endParaRPr lang="es-PE" sz="1100" kern="1200" dirty="0"/>
        </a:p>
      </dsp:txBody>
      <dsp:txXfrm>
        <a:off x="2935118" y="3387165"/>
        <a:ext cx="884857" cy="169681"/>
      </dsp:txXfrm>
    </dsp:sp>
    <dsp:sp modelId="{9296A917-8CA5-437F-98C0-F7BAF966AC6F}">
      <dsp:nvSpPr>
        <dsp:cNvPr id="0" name=""/>
        <dsp:cNvSpPr/>
      </dsp:nvSpPr>
      <dsp:spPr>
        <a:xfrm>
          <a:off x="4057530" y="2991242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SEGÚN TIPO DE RELLENO.</a:t>
          </a:r>
          <a:endParaRPr lang="es-PE" sz="1000" kern="1200" dirty="0"/>
        </a:p>
      </dsp:txBody>
      <dsp:txXfrm>
        <a:off x="4057530" y="2991242"/>
        <a:ext cx="983175" cy="509044"/>
      </dsp:txXfrm>
    </dsp:sp>
    <dsp:sp modelId="{09D8877E-80DF-4ABC-BF79-B1F6636060A7}">
      <dsp:nvSpPr>
        <dsp:cNvPr id="0" name=""/>
        <dsp:cNvSpPr/>
      </dsp:nvSpPr>
      <dsp:spPr>
        <a:xfrm>
          <a:off x="4254165" y="3387165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RD</a:t>
          </a:r>
          <a:endParaRPr lang="es-PE" sz="1100" kern="1200" dirty="0"/>
        </a:p>
      </dsp:txBody>
      <dsp:txXfrm>
        <a:off x="4254165" y="3387165"/>
        <a:ext cx="884857" cy="169681"/>
      </dsp:txXfrm>
    </dsp:sp>
    <dsp:sp modelId="{D7D2296E-DE48-43EA-9CE9-DFBC7E381C48}">
      <dsp:nvSpPr>
        <dsp:cNvPr id="0" name=""/>
        <dsp:cNvSpPr/>
      </dsp:nvSpPr>
      <dsp:spPr>
        <a:xfrm>
          <a:off x="7355147" y="1384923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SEGÚN SU DIRECCIÓN </a:t>
          </a:r>
          <a:endParaRPr lang="es-PE" sz="1000" kern="1200" dirty="0"/>
        </a:p>
      </dsp:txBody>
      <dsp:txXfrm>
        <a:off x="7355147" y="1384923"/>
        <a:ext cx="983175" cy="509044"/>
      </dsp:txXfrm>
    </dsp:sp>
    <dsp:sp modelId="{3FD82A9F-08B3-407C-950C-BF90EE99C359}">
      <dsp:nvSpPr>
        <dsp:cNvPr id="0" name=""/>
        <dsp:cNvSpPr/>
      </dsp:nvSpPr>
      <dsp:spPr>
        <a:xfrm>
          <a:off x="7551782" y="1780847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UDF</a:t>
          </a:r>
          <a:endParaRPr lang="es-PE" sz="1100" kern="1200" dirty="0"/>
        </a:p>
      </dsp:txBody>
      <dsp:txXfrm>
        <a:off x="7551782" y="1780847"/>
        <a:ext cx="884857" cy="169681"/>
      </dsp:txXfrm>
    </dsp:sp>
    <dsp:sp modelId="{E05068CE-414D-4F64-AF68-5E188BAA63C9}">
      <dsp:nvSpPr>
        <dsp:cNvPr id="0" name=""/>
        <dsp:cNvSpPr/>
      </dsp:nvSpPr>
      <dsp:spPr>
        <a:xfrm>
          <a:off x="6036100" y="2188083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SEGÚN – TIPO DE PERFORACIÓN.</a:t>
          </a:r>
          <a:endParaRPr lang="es-PE" sz="1000" kern="1200" dirty="0"/>
        </a:p>
      </dsp:txBody>
      <dsp:txXfrm>
        <a:off x="6036100" y="2188083"/>
        <a:ext cx="983175" cy="509044"/>
      </dsp:txXfrm>
    </dsp:sp>
    <dsp:sp modelId="{8640A728-B835-42FD-8D49-B895F92124F5}">
      <dsp:nvSpPr>
        <dsp:cNvPr id="0" name=""/>
        <dsp:cNvSpPr/>
      </dsp:nvSpPr>
      <dsp:spPr>
        <a:xfrm>
          <a:off x="6232735" y="2584006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BREASTING</a:t>
          </a:r>
          <a:endParaRPr lang="es-PE" sz="1100" kern="1200" dirty="0"/>
        </a:p>
      </dsp:txBody>
      <dsp:txXfrm>
        <a:off x="6232735" y="2584006"/>
        <a:ext cx="884857" cy="169681"/>
      </dsp:txXfrm>
    </dsp:sp>
    <dsp:sp modelId="{36ECBC13-E495-4298-9C20-9615E98E219B}">
      <dsp:nvSpPr>
        <dsp:cNvPr id="0" name=""/>
        <dsp:cNvSpPr/>
      </dsp:nvSpPr>
      <dsp:spPr>
        <a:xfrm>
          <a:off x="5376577" y="2991242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SEGÚN TIPO DE RELLENO.</a:t>
          </a:r>
          <a:endParaRPr lang="es-PE" sz="1000" kern="1200" dirty="0"/>
        </a:p>
      </dsp:txBody>
      <dsp:txXfrm>
        <a:off x="5376577" y="2991242"/>
        <a:ext cx="983175" cy="509044"/>
      </dsp:txXfrm>
    </dsp:sp>
    <dsp:sp modelId="{19FF5290-C6BE-4C0A-8B58-4E41D9822010}">
      <dsp:nvSpPr>
        <dsp:cNvPr id="0" name=""/>
        <dsp:cNvSpPr/>
      </dsp:nvSpPr>
      <dsp:spPr>
        <a:xfrm>
          <a:off x="5573212" y="3387165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RH</a:t>
          </a:r>
          <a:endParaRPr lang="es-PE" sz="1100" kern="1200" dirty="0"/>
        </a:p>
      </dsp:txBody>
      <dsp:txXfrm>
        <a:off x="5573212" y="3387165"/>
        <a:ext cx="884857" cy="169681"/>
      </dsp:txXfrm>
    </dsp:sp>
    <dsp:sp modelId="{0F5E4F9D-3039-4C52-A61D-8128B39A6E51}">
      <dsp:nvSpPr>
        <dsp:cNvPr id="0" name=""/>
        <dsp:cNvSpPr/>
      </dsp:nvSpPr>
      <dsp:spPr>
        <a:xfrm>
          <a:off x="6695623" y="2991242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SEGÚN TIPO DE RELLENO.</a:t>
          </a:r>
          <a:endParaRPr lang="es-PE" sz="1000" kern="1200" dirty="0"/>
        </a:p>
      </dsp:txBody>
      <dsp:txXfrm>
        <a:off x="6695623" y="2991242"/>
        <a:ext cx="983175" cy="509044"/>
      </dsp:txXfrm>
    </dsp:sp>
    <dsp:sp modelId="{C23982C8-0369-46C9-86A5-C5A1377EBA1B}">
      <dsp:nvSpPr>
        <dsp:cNvPr id="0" name=""/>
        <dsp:cNvSpPr/>
      </dsp:nvSpPr>
      <dsp:spPr>
        <a:xfrm>
          <a:off x="6892258" y="3387165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RD</a:t>
          </a:r>
          <a:endParaRPr lang="es-PE" sz="1100" kern="1200" dirty="0"/>
        </a:p>
      </dsp:txBody>
      <dsp:txXfrm>
        <a:off x="6892258" y="3387165"/>
        <a:ext cx="884857" cy="169681"/>
      </dsp:txXfrm>
    </dsp:sp>
    <dsp:sp modelId="{70223C65-329B-4063-96F5-238C61223E5E}">
      <dsp:nvSpPr>
        <dsp:cNvPr id="0" name=""/>
        <dsp:cNvSpPr/>
      </dsp:nvSpPr>
      <dsp:spPr>
        <a:xfrm>
          <a:off x="8674193" y="2188083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SEGÚN – TIPO DE PERFORACIÓN.</a:t>
          </a:r>
          <a:endParaRPr lang="es-PE" sz="1000" kern="1200" dirty="0"/>
        </a:p>
      </dsp:txBody>
      <dsp:txXfrm>
        <a:off x="8674193" y="2188083"/>
        <a:ext cx="983175" cy="509044"/>
      </dsp:txXfrm>
    </dsp:sp>
    <dsp:sp modelId="{E82FCAEC-076B-4D26-9BEF-CA575C83E672}">
      <dsp:nvSpPr>
        <dsp:cNvPr id="0" name=""/>
        <dsp:cNvSpPr/>
      </dsp:nvSpPr>
      <dsp:spPr>
        <a:xfrm>
          <a:off x="8870828" y="2584006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/>
            <a:t>SUB VERTICALES</a:t>
          </a:r>
          <a:endParaRPr lang="es-PE" sz="900" kern="1200" dirty="0"/>
        </a:p>
      </dsp:txBody>
      <dsp:txXfrm>
        <a:off x="8870828" y="2584006"/>
        <a:ext cx="884857" cy="169681"/>
      </dsp:txXfrm>
    </dsp:sp>
    <dsp:sp modelId="{10A3DC4C-C4E6-4366-B251-A7C3D43389E8}">
      <dsp:nvSpPr>
        <dsp:cNvPr id="0" name=""/>
        <dsp:cNvSpPr/>
      </dsp:nvSpPr>
      <dsp:spPr>
        <a:xfrm>
          <a:off x="8014670" y="2991242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SEGÚN TIPO DE RELLENO.</a:t>
          </a:r>
          <a:endParaRPr lang="es-PE" sz="1000" kern="1200" dirty="0"/>
        </a:p>
      </dsp:txBody>
      <dsp:txXfrm>
        <a:off x="8014670" y="2991242"/>
        <a:ext cx="983175" cy="509044"/>
      </dsp:txXfrm>
    </dsp:sp>
    <dsp:sp modelId="{5714868F-F2C7-4BC0-9CDA-1FF89B5305E4}">
      <dsp:nvSpPr>
        <dsp:cNvPr id="0" name=""/>
        <dsp:cNvSpPr/>
      </dsp:nvSpPr>
      <dsp:spPr>
        <a:xfrm>
          <a:off x="8211305" y="3387165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RH</a:t>
          </a:r>
          <a:endParaRPr lang="es-PE" sz="1100" kern="1200" dirty="0"/>
        </a:p>
      </dsp:txBody>
      <dsp:txXfrm>
        <a:off x="8211305" y="3387165"/>
        <a:ext cx="884857" cy="169681"/>
      </dsp:txXfrm>
    </dsp:sp>
    <dsp:sp modelId="{DE91FF5F-C044-486F-A3C3-35672054258D}">
      <dsp:nvSpPr>
        <dsp:cNvPr id="0" name=""/>
        <dsp:cNvSpPr/>
      </dsp:nvSpPr>
      <dsp:spPr>
        <a:xfrm>
          <a:off x="9333717" y="2991242"/>
          <a:ext cx="983175" cy="5090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832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SEGÚN TIPO DE RELLENO.</a:t>
          </a:r>
          <a:endParaRPr lang="es-PE" sz="1000" kern="1200" dirty="0"/>
        </a:p>
      </dsp:txBody>
      <dsp:txXfrm>
        <a:off x="9333717" y="2991242"/>
        <a:ext cx="983175" cy="509044"/>
      </dsp:txXfrm>
    </dsp:sp>
    <dsp:sp modelId="{67EB7740-D789-4E3E-B158-1515DC1C7F6C}">
      <dsp:nvSpPr>
        <dsp:cNvPr id="0" name=""/>
        <dsp:cNvSpPr/>
      </dsp:nvSpPr>
      <dsp:spPr>
        <a:xfrm>
          <a:off x="9530352" y="3387165"/>
          <a:ext cx="884857" cy="1696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RD</a:t>
          </a:r>
          <a:endParaRPr lang="es-PE" sz="1100" kern="1200" dirty="0"/>
        </a:p>
      </dsp:txBody>
      <dsp:txXfrm>
        <a:off x="9530352" y="3387165"/>
        <a:ext cx="884857" cy="169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519FC83-1872-817E-B94C-47D62B1E8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6C9F7D5-0370-E5E0-4175-70E97B89B6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BE576-4253-4605-BCB7-9EA0ED157B5F}" type="datetimeFigureOut">
              <a:rPr lang="es-PE" smtClean="0"/>
              <a:t>6/05/2024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A33DFD-B52C-6904-7386-BA7E97D03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B15B41-0F82-3956-517C-05DAAED388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84ADA-3B84-4A7E-AB32-404123736A5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22040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06/05/2024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 anchorCtr="0">
            <a:normAutofit/>
          </a:bodyPr>
          <a:lstStyle>
            <a:lvl1pPr algn="ctr">
              <a:defRPr sz="5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586852-EA1A-8E07-D899-6753A5E83E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0" y="3597275"/>
            <a:ext cx="9144000" cy="213836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49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24/04/2024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– K.V.C.P.</a:t>
            </a:r>
            <a:endParaRPr lang="es-PE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40CE546-B970-B21E-BF95-C4A247E41B6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8200" y="1836003"/>
            <a:ext cx="10515600" cy="4140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2168E89-1329-4714-FFB3-777A75532A60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F2D26772-3050-93CC-93ED-B5D4D68D33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34</a:t>
            </a:r>
            <a:endParaRPr lang="es-PE" dirty="0"/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B7B5E535-F8F8-CAB3-628A-A06782824F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6019587"/>
            <a:ext cx="32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24/04/2024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– K.V.C.P.</a:t>
            </a:r>
            <a:endParaRPr lang="es-PE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40CE546-B970-B21E-BF95-C4A247E41B6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8200" y="1545138"/>
            <a:ext cx="10515600" cy="4752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2168E89-1329-4714-FFB3-777A75532A60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84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8362"/>
            <a:ext cx="5220000" cy="4140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- K.V.C.P</a:t>
            </a:r>
            <a:endParaRPr lang="es-PE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5EA95C4-5659-064D-C0B3-E9E03A3965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33800" y="1838362"/>
            <a:ext cx="5220000" cy="4140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6841140-73C3-E63A-9A85-B435F2124558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37324255-FD71-95B6-D242-DFFBD0AEC1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38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35</a:t>
            </a:r>
            <a:endParaRPr lang="es-PE" dirty="0"/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D630A22F-5E22-CDE3-0147-590158FF8A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34</a:t>
            </a:r>
            <a:endParaRPr lang="es-PE" dirty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E8E367B3-319F-8FD9-1372-89947ED09B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6019587"/>
            <a:ext cx="32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38C76F9-BE0A-5FE7-2382-06ACEB7085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3800" y="6019587"/>
            <a:ext cx="32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3446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8362"/>
            <a:ext cx="5220000" cy="4140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- K.V.C.P</a:t>
            </a:r>
            <a:endParaRPr lang="es-PE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5EA95C4-5659-064D-C0B3-E9E03A3965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33800" y="1838362"/>
            <a:ext cx="2592000" cy="4140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6841140-73C3-E63A-9A85-B435F2124558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37324255-FD71-95B6-D242-DFFBD0AEC1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38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35</a:t>
            </a:r>
            <a:endParaRPr lang="es-PE" dirty="0"/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D630A22F-5E22-CDE3-0147-590158FF8A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34</a:t>
            </a:r>
            <a:endParaRPr lang="es-PE" dirty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E8E367B3-319F-8FD9-1372-89947ED09B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6019587"/>
            <a:ext cx="32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38C76F9-BE0A-5FE7-2382-06ACEB7085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3800" y="6019587"/>
            <a:ext cx="2592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2623F976-3B87-3E0F-47C2-BFAD1EDA820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761800" y="1838325"/>
            <a:ext cx="2592000" cy="4140200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DBDCC3EC-5490-D540-0D4F-DBC70420A8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1800" y="6019587"/>
            <a:ext cx="2592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4EBAAB7-8A7E-0E41-7AA8-B260CC4BEEE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18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35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118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45138"/>
            <a:ext cx="5220000" cy="4752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- K.V.C.P</a:t>
            </a:r>
            <a:endParaRPr lang="es-PE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5EA95C4-5659-064D-C0B3-E9E03A3965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33800" y="1545138"/>
            <a:ext cx="5220000" cy="4752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6841140-73C3-E63A-9A85-B435F2124558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462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45138"/>
            <a:ext cx="5220000" cy="4752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- K.V.C.P</a:t>
            </a:r>
            <a:endParaRPr lang="es-PE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5EA95C4-5659-064D-C0B3-E9E03A3965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33800" y="1545138"/>
            <a:ext cx="5220000" cy="4752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6841140-73C3-E63A-9A85-B435F2124558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36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86756"/>
            <a:ext cx="5220000" cy="4010381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- K.V.C.P</a:t>
            </a:r>
            <a:endParaRPr lang="es-PE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5EA95C4-5659-064D-C0B3-E9E03A3965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33800" y="2286737"/>
            <a:ext cx="5220000" cy="40104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6841140-73C3-E63A-9A85-B435F2124558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0A4F7A4-D13C-CFDE-F1AA-6EA8C54F7B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1545138"/>
            <a:ext cx="5219700" cy="603250"/>
          </a:xfrm>
        </p:spPr>
        <p:txBody>
          <a:bodyPr/>
          <a:lstStyle/>
          <a:p>
            <a:pPr lvl="0"/>
            <a:endParaRPr lang="es-PE" dirty="0"/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1884DDD8-1BB7-AD56-7FFE-3E9EC0C077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34100" y="1545138"/>
            <a:ext cx="5219700" cy="603250"/>
          </a:xfrm>
        </p:spPr>
        <p:txBody>
          <a:bodyPr/>
          <a:lstStyle/>
          <a:p>
            <a:pPr lvl="0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31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06/05/2024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60" r:id="rId5"/>
    <p:sldLayoutId id="2147483665" r:id="rId6"/>
    <p:sldLayoutId id="2147483663" r:id="rId7"/>
    <p:sldLayoutId id="2147483664" r:id="rId8"/>
    <p:sldLayoutId id="214748366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CD0DF-2B01-F64D-1B0E-341C7037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Cámaras y Pilares</a:t>
            </a:r>
            <a:endParaRPr lang="es-PE" dirty="0"/>
          </a:p>
        </p:txBody>
      </p:sp>
      <p:pic>
        <p:nvPicPr>
          <p:cNvPr id="46" name="Marcador de contenido 45">
            <a:extLst>
              <a:ext uri="{FF2B5EF4-FFF2-40B4-BE49-F238E27FC236}">
                <a16:creationId xmlns:a16="http://schemas.microsoft.com/office/drawing/2014/main" id="{58138AA7-5C66-E39C-B7CD-B7499BF70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3558"/>
            <a:ext cx="5219700" cy="3369733"/>
          </a:xfrm>
        </p:spPr>
      </p:pic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460EE72F-233F-4F28-66BA-87D2F455FA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5F37DAF2-12C2-4C55-0DF4-6DDC0E2A9B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693DE624-1EFA-919B-34C4-CA733BD7EE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3DAEFF13-2B6F-744C-517C-C4D9085656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9479C13F-885A-8E10-D794-8944E6BC14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5</a:t>
            </a:r>
            <a:endParaRPr lang="es-PE" dirty="0"/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509FA152-9CAD-1211-7124-BAC703D62B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FUENTE: SCRIB</a:t>
            </a:r>
            <a:endParaRPr lang="es-PE" dirty="0"/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BED15EB7-8D46-FBA1-416E-6FDC621D2E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6" name="Marcador de contenido 22">
            <a:extLst>
              <a:ext uri="{FF2B5EF4-FFF2-40B4-BE49-F238E27FC236}">
                <a16:creationId xmlns:a16="http://schemas.microsoft.com/office/drawing/2014/main" id="{82AD89C6-718C-842D-D3F8-BE00104CE79E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170992" y="1838325"/>
            <a:ext cx="5145916" cy="4140200"/>
          </a:xfrm>
        </p:spPr>
      </p:pic>
    </p:spTree>
    <p:extLst>
      <p:ext uri="{BB962C8B-B14F-4D97-AF65-F5344CB8AC3E}">
        <p14:creationId xmlns:p14="http://schemas.microsoft.com/office/powerpoint/2010/main" val="1698760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DE770F5-E8B3-20E8-CA98-9F1095DB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CÁMARAS Y PILARES.</a:t>
            </a:r>
            <a:endParaRPr lang="es-PE" dirty="0"/>
          </a:p>
        </p:txBody>
      </p:sp>
      <p:pic>
        <p:nvPicPr>
          <p:cNvPr id="28" name="Marcador de contenido 47">
            <a:extLst>
              <a:ext uri="{FF2B5EF4-FFF2-40B4-BE49-F238E27FC236}">
                <a16:creationId xmlns:a16="http://schemas.microsoft.com/office/drawing/2014/main" id="{4EA278D9-03B6-4EAC-243C-D484C76FC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9346"/>
            <a:ext cx="5219700" cy="3358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70107B1-319F-5EAE-62AB-B801C26921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A24CB5-AD31-808C-7744-83312AAFDA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83DF8C-3E4D-E320-8E89-4C8FAF1051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5" name="Marcador de contenido 24">
            <a:extLst>
              <a:ext uri="{FF2B5EF4-FFF2-40B4-BE49-F238E27FC236}">
                <a16:creationId xmlns:a16="http://schemas.microsoft.com/office/drawing/2014/main" id="{859AD900-16F8-7CD0-58DA-AEC1C7F4EB72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134100" y="2928219"/>
            <a:ext cx="5219700" cy="1960412"/>
          </a:xfr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362C3E29-DB7E-2BC7-63E6-70D81E734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12C356AE-5430-5D79-74AF-4E3CE424D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6</a:t>
            </a:r>
            <a:endParaRPr lang="es-PE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AAE9329-304F-D5E8-5677-B6836A8322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FUENTE: SCRIB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E23A6FB-0A26-33A8-0058-8962698B54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74982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7B331-B2A0-C6CE-A75E-1D0B2FFB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CÁMARAS Y PILARES – Determinación del pilar.</a:t>
            </a:r>
            <a:endParaRPr lang="es-PE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4344F0A3-1B56-564D-C4DB-F2A58EC40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2440"/>
            <a:ext cx="5219700" cy="3151969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7DA9A7-AA47-6FDF-5820-6018FE17A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0751F3-716E-BBE9-87C1-D69C99B51E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66C1207-215D-AA2A-9157-3744E54E0A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54D789CE-34EF-A7BC-A220-189804DEB4E3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134100" y="2208713"/>
            <a:ext cx="5219700" cy="3399424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2F80455-2E20-DC13-3F76-C938C63271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3EA0E8D-2147-1A52-B278-5FA98FB8C0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11129BB-681F-7544-D6BE-0CCEF42ED7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C64B630-A173-42D6-A3AA-14611EF185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973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D6A095E1-BEC0-3347-011C-C538B3A1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Shrinkage</a:t>
            </a:r>
            <a:r>
              <a:rPr lang="es-ES" dirty="0"/>
              <a:t> </a:t>
            </a:r>
            <a:r>
              <a:rPr lang="es-ES" dirty="0" err="1"/>
              <a:t>stoping</a:t>
            </a:r>
            <a:r>
              <a:rPr lang="es-ES" dirty="0"/>
              <a:t>.</a:t>
            </a:r>
            <a:endParaRPr lang="es-PE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794EAA2-87AD-94AF-0328-6760E7D4C9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3436655-6E7B-F736-68E7-A1706C53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280E5515-C3CD-66D5-BF3D-6A02991F4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DC09137C-D025-4AD5-B298-6ED820D4D47D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171700" y="1853406"/>
            <a:ext cx="7848600" cy="4105275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1D7C4DA7-115D-2686-658C-DDEDDB58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7</a:t>
            </a:r>
            <a:endParaRPr lang="es-PE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1987AAA-39F2-03A5-DCB6-1905041FDD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FUENTE: SCRIB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9536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DE62A57C-C7C0-A5A7-7F8C-F6538AC1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Shrinkage</a:t>
            </a:r>
            <a:r>
              <a:rPr lang="es-ES" dirty="0"/>
              <a:t> </a:t>
            </a:r>
            <a:r>
              <a:rPr lang="es-ES" dirty="0" err="1"/>
              <a:t>stoping</a:t>
            </a:r>
            <a:r>
              <a:rPr lang="es-ES" dirty="0"/>
              <a:t>.</a:t>
            </a:r>
            <a:endParaRPr lang="es-PE" dirty="0"/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EFF46161-D63A-7608-DE5F-798C1B2BF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404"/>
            <a:ext cx="5219700" cy="4020042"/>
          </a:xfrm>
        </p:spPr>
      </p:pic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36753649-2997-EED6-6F65-0465A8674B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D56ACACD-72E1-C283-8554-032DEF7E4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B9049319-40A9-F5F6-BC5C-E57F2AB345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6AF51A58-6C92-0F03-C447-E7C72304CAD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32500" lnSpcReduction="20000"/>
          </a:bodyPr>
          <a:lstStyle/>
          <a:p>
            <a:pPr indent="0" algn="ctr">
              <a:lnSpc>
                <a:spcPct val="107000"/>
              </a:lnSpc>
              <a:buNone/>
            </a:pPr>
            <a:r>
              <a:rPr lang="es-PE" sz="4300" b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Características</a:t>
            </a:r>
          </a:p>
          <a:p>
            <a:pPr indent="0" algn="ctr">
              <a:lnSpc>
                <a:spcPct val="107000"/>
              </a:lnSpc>
              <a:buNone/>
            </a:pPr>
            <a:endParaRPr lang="es-PE" sz="43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PE" sz="43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yacimiento debe de tener un buzamiento mayor de 60°, para permitir que el mineral fluya con facilidad; debe de tener rumbo y potencia uniforme del 1 a 30m.</a:t>
            </a:r>
            <a:endParaRPr lang="es-PE" sz="4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PE" sz="43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Consistencia del mineral relativamente firme, para mantener el techo sin sostenimiento y solo con desquinche parcial.</a:t>
            </a:r>
            <a:endParaRPr lang="es-PE" sz="4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PE" sz="43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cuerpo mineralizado debe ser regular en cuanto a su forma, de otro lado el mineral se queda en las rocas encajonantes, o presenta alta dilución.</a:t>
            </a:r>
            <a:endParaRPr lang="es-PE" sz="4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PE" sz="43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rojas encajonantes de be de ser relativamente estables.</a:t>
            </a:r>
            <a:endParaRPr lang="es-PE" sz="4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PE" sz="43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mineral debe  de tener ley uniforme.</a:t>
            </a:r>
            <a:endParaRPr lang="es-PE" sz="4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s-PE" sz="43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mineral no debe de ser afectado en el almacenamiento. Ciertos minerales se oxidan y se descomponen cuando son expuestos al aire y esto es inconveniente.</a:t>
            </a:r>
            <a:endParaRPr lang="es-PE" sz="4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46BEA041-03B6-3B3B-5D56-B6ACD9D7FA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E1678BF2-DCAF-D65C-F1E5-A11F07E9B7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8</a:t>
            </a:r>
            <a:endParaRPr lang="es-PE" dirty="0"/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EE558E7F-BB19-C0D4-3A60-C39C3E5081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B7D1312B-2852-DCF7-D96F-C45D1FEBD9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1933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F64AC-6629-3DD6-3DD8-160A47B6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SHRINKAGE STOPING.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474445-C129-B1D6-146A-D86EB5E1C5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437987-0EC1-633A-4F46-E0E047C00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92F2FC5-AF20-5526-04D5-84E5E727F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45A625B-3D28-C169-51CE-9D77694526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4648674-A63F-0EB0-25E2-C0F4B3906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9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0DECF53-3AA7-5422-54B3-E3322E4075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DD2388-73FA-2430-C82A-CB987A8433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8" name="Marcador de contenido 24">
            <a:extLst>
              <a:ext uri="{FF2B5EF4-FFF2-40B4-BE49-F238E27FC236}">
                <a16:creationId xmlns:a16="http://schemas.microsoft.com/office/drawing/2014/main" id="{4A41187A-5FD6-0CA2-E8A6-A5C5C9D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183" y="1838325"/>
            <a:ext cx="4893733" cy="4140200"/>
          </a:xfrm>
        </p:spPr>
      </p:pic>
      <p:sp>
        <p:nvSpPr>
          <p:cNvPr id="30" name="Marcador de contenido 29">
            <a:extLst>
              <a:ext uri="{FF2B5EF4-FFF2-40B4-BE49-F238E27FC236}">
                <a16:creationId xmlns:a16="http://schemas.microsoft.com/office/drawing/2014/main" id="{1714750E-5994-61BD-12E9-33D252BE9865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70000" lnSpcReduction="20000"/>
          </a:bodyPr>
          <a:lstStyle/>
          <a:p>
            <a:endParaRPr lang="es-ES" dirty="0"/>
          </a:p>
          <a:p>
            <a:r>
              <a:rPr lang="es-ES" dirty="0"/>
              <a:t>Ventajas.</a:t>
            </a:r>
          </a:p>
          <a:p>
            <a:pPr lvl="1"/>
            <a:r>
              <a:rPr lang="es-ES" dirty="0"/>
              <a:t>Método sencillo.</a:t>
            </a:r>
          </a:p>
          <a:p>
            <a:pPr lvl="1"/>
            <a:r>
              <a:rPr lang="es-ES" dirty="0"/>
              <a:t>Baja inversión.</a:t>
            </a:r>
          </a:p>
          <a:p>
            <a:pPr lvl="1"/>
            <a:r>
              <a:rPr lang="es-ES" dirty="0"/>
              <a:t>Mínimo sostenimiento</a:t>
            </a:r>
          </a:p>
          <a:p>
            <a:pPr lvl="1"/>
            <a:r>
              <a:rPr lang="es-ES" dirty="0"/>
              <a:t>Muy poca preparación.</a:t>
            </a:r>
          </a:p>
          <a:p>
            <a:pPr lvl="1"/>
            <a:r>
              <a:rPr lang="es-ES" dirty="0"/>
              <a:t>Alta recuperación (75% – 100%)</a:t>
            </a:r>
          </a:p>
          <a:p>
            <a:pPr lvl="1"/>
            <a:r>
              <a:rPr lang="es-ES" dirty="0"/>
              <a:t>Baja Dilución (10% – 25%)</a:t>
            </a:r>
          </a:p>
          <a:p>
            <a:pPr lvl="1"/>
            <a:endParaRPr lang="es-ES" dirty="0"/>
          </a:p>
          <a:p>
            <a:r>
              <a:rPr lang="es-ES" dirty="0"/>
              <a:t>Desventajas.</a:t>
            </a:r>
          </a:p>
          <a:p>
            <a:pPr lvl="1"/>
            <a:r>
              <a:rPr lang="es-ES" dirty="0"/>
              <a:t>Difícil mecanización</a:t>
            </a:r>
          </a:p>
          <a:p>
            <a:pPr lvl="1"/>
            <a:r>
              <a:rPr lang="es-ES" dirty="0"/>
              <a:t>Mucha mano de obra.</a:t>
            </a:r>
          </a:p>
          <a:p>
            <a:pPr lvl="1"/>
            <a:r>
              <a:rPr lang="es-ES" dirty="0"/>
              <a:t>Riesgo de atranque en las cámaras</a:t>
            </a:r>
          </a:p>
          <a:p>
            <a:pPr lvl="1"/>
            <a:r>
              <a:rPr lang="es-ES" dirty="0"/>
              <a:t>Difíciles condiciones de trabajo.</a:t>
            </a:r>
          </a:p>
          <a:p>
            <a:pPr lvl="1"/>
            <a:r>
              <a:rPr lang="es-ES" dirty="0"/>
              <a:t>60% del mineral almacenado hasta el final.</a:t>
            </a:r>
          </a:p>
          <a:p>
            <a:pPr lvl="1"/>
            <a:endParaRPr lang="es-ES" dirty="0"/>
          </a:p>
          <a:p>
            <a:pPr lvl="1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7393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5B3F0-2160-8EB0-C4E8-19B71CFC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Shrinkage</a:t>
            </a:r>
            <a:r>
              <a:rPr lang="es-ES" dirty="0"/>
              <a:t> </a:t>
            </a:r>
            <a:r>
              <a:rPr lang="es-ES" dirty="0" err="1"/>
              <a:t>stoping</a:t>
            </a:r>
            <a:r>
              <a:rPr lang="es-ES" dirty="0"/>
              <a:t>.</a:t>
            </a:r>
            <a:endParaRPr lang="es-PE" dirty="0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D7B83424-4FF8-7433-0584-FB6203662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221" y="1838325"/>
            <a:ext cx="3277658" cy="414020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D53727-FAF6-79E4-A948-A28EE123D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F8A1A-4781-0D1C-33BC-6D2CC54C1F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08EFDC7-837F-251D-174D-617740AB95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502CFDB9-ED4F-0B52-72BD-E49AE4086858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134100" y="2195711"/>
            <a:ext cx="5219700" cy="3425428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6043A55-4DB9-A3A2-3794-B31F5C413F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11</a:t>
            </a:r>
            <a:endParaRPr lang="es-P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6543BE-EEAC-C137-613E-6A5249CA6C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10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3F51EFD9-9A14-307A-3C29-0D34130F2C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D575C25-02B1-9074-C5E6-593A30B405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207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C76C2-FD67-0389-FEF0-96FC016D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OCF</a:t>
            </a:r>
            <a:endParaRPr lang="es-PE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D5BAD6-6642-BA0A-C24B-896988C72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372D763-73D6-1060-6072-DDFC01678F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B19DF0D-A4B7-A560-F4A4-B3D5B8B9FC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D8EFD366-4832-A6A6-FEA0-BB9CD85D1C44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3052762" y="1910556"/>
            <a:ext cx="6086475" cy="3990975"/>
          </a:xfr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98585F9-EB08-9264-7B68-74C4EA1B6B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12</a:t>
            </a:r>
            <a:endParaRPr lang="es-PE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2940741-7A9B-CA16-26D7-846464A870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179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C7599-F8FC-A1FB-84CE-80DBB179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OCF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E63FD4-83CC-FDB4-A6FE-A6C384C5EA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32B378-5DB9-F2AA-D900-F3726D2F74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B920F40-4350-1FB3-0C1A-37CAA5A3E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DDA28963-312C-BCAB-DF88-1E86F249B92D}"/>
              </a:ext>
            </a:extLst>
          </p:cNvPr>
          <p:cNvGraphicFramePr>
            <a:graphicFrameLocks noGrp="1"/>
          </p:cNvGraphicFramePr>
          <p:nvPr>
            <p:ph idx="16"/>
            <p:extLst>
              <p:ext uri="{D42A27DB-BD31-4B8C-83A1-F6EECF244321}">
                <p14:modId xmlns:p14="http://schemas.microsoft.com/office/powerpoint/2010/main" val="417461920"/>
              </p:ext>
            </p:extLst>
          </p:nvPr>
        </p:nvGraphicFramePr>
        <p:xfrm>
          <a:off x="838200" y="1836738"/>
          <a:ext cx="10515600" cy="4138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C446BB9-1BB6-DA58-B999-76D1A71D9F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13</a:t>
            </a:r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AD4C5CB-499B-BAFD-28DA-970BFFDBC9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7009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C7599-F8FC-A1FB-84CE-80DBB179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E63FD4-83CC-FDB4-A6FE-A6C384C5EA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32B378-5DB9-F2AA-D900-F3726D2F74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B920F40-4350-1FB3-0C1A-37CAA5A3E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DDA28963-312C-BCAB-DF88-1E86F249B92D}"/>
              </a:ext>
            </a:extLst>
          </p:cNvPr>
          <p:cNvGraphicFramePr>
            <a:graphicFrameLocks noGrp="1"/>
          </p:cNvGraphicFramePr>
          <p:nvPr>
            <p:ph idx="16"/>
            <p:extLst>
              <p:ext uri="{D42A27DB-BD31-4B8C-83A1-F6EECF244321}">
                <p14:modId xmlns:p14="http://schemas.microsoft.com/office/powerpoint/2010/main" val="4242163331"/>
              </p:ext>
            </p:extLst>
          </p:nvPr>
        </p:nvGraphicFramePr>
        <p:xfrm>
          <a:off x="838200" y="1836738"/>
          <a:ext cx="10515600" cy="4138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C446BB9-1BB6-DA58-B999-76D1A71D9F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14</a:t>
            </a:r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AD4C5CB-499B-BAFD-28DA-970BFFDBC9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510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6A3EB6-DB85-708F-3A33-590DBCE859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Minería y desarrollo económico.</a:t>
            </a:r>
          </a:p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Minería subterránea – Marco Nacional.</a:t>
            </a:r>
          </a:p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Precio del cobre.</a:t>
            </a:r>
            <a:endParaRPr lang="es-ES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71336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BF7C-25BA-1DE0-355D-F29C094E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OCF MECANIZADO</a:t>
            </a:r>
            <a:endParaRPr lang="es-PE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B9EC8891-9221-7877-8E7A-C7B52996C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7023"/>
            <a:ext cx="5219700" cy="2862804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8A9A5-3E06-8AF2-A6AE-65D40C813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D41652-15FB-DF7B-BC53-6037A6D76C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6031D69-8F6B-90ED-0030-F35BA0C15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9E49EB9-AEDD-6F6D-5D21-D188879459C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s-P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características: 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Buzamiento, superior a los 50º de inclinación. 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Características </a:t>
            </a:r>
            <a:r>
              <a:rPr lang="es-PE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fisico-mecanicas</a:t>
            </a:r>
            <a:r>
              <a:rPr lang="es-P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del mineral y roca de caja relativamente mala (roca incompetente).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Potencia moderada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1A89E60-2374-0B4B-936E-EC2399F83D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A8E8142-A26D-08E6-91BC-31FB95A575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15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0C9B1AC-F759-7F87-7E55-AB31E311CA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4C717F9-7027-EBBD-BB73-516B592097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6741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E4D50-1444-DB42-1E2E-F9F3CA90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17BCFC-57B1-97E1-05C8-DA0BDF6B1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119BB2-72BE-2BE3-012D-50A2C2F0E6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716856C-C2AD-A1AA-3B4E-DD2B0F848E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8473ABC-0E38-B395-298D-07CF8161C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17</a:t>
            </a:r>
            <a:endParaRPr lang="es-P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945CD68-E2A0-1082-7888-52801A46B2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16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35F314E-853D-C59C-7C15-76FCC5E324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2C3F2958-62AE-14D6-82AD-2526ECA14F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D420303-290E-C0BB-D5B8-97F6B14A1B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0368"/>
            <a:ext cx="5219700" cy="37161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078E1B4-99E8-E3B6-6422-77594A7BD7D1}"/>
              </a:ext>
            </a:extLst>
          </p:cNvPr>
          <p:cNvPicPr>
            <a:picLocks noGrp="1" noChangeAspect="1" noChangeArrowheads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2" t="14131" r="34906" b="9723"/>
          <a:stretch>
            <a:fillRect/>
          </a:stretch>
        </p:blipFill>
        <p:spPr>
          <a:xfrm>
            <a:off x="7193177" y="1838325"/>
            <a:ext cx="3101545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1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075BC-5280-EF65-68C0-58A5C716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56A8B4-F298-68B0-AD62-63870A2317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B45CFE-16EB-C9D5-E075-1F924AC05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0E6BC7A-FFA8-4F0F-FACE-BE40CC3137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518A817-255C-E17C-5103-4E849E4534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19</a:t>
            </a:r>
            <a:endParaRPr lang="es-P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FCD2F15-721D-615A-0F5F-EBED5186D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18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DFC8E53-CADB-5320-2D3B-852D0C12D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7AA7D79-2969-FFAC-D026-D05F4A7311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2" name="Picture 4" descr=" Cut and fill">
            <a:extLst>
              <a:ext uri="{FF2B5EF4-FFF2-40B4-BE49-F238E27FC236}">
                <a16:creationId xmlns:a16="http://schemas.microsoft.com/office/drawing/2014/main" id="{EF7E64FE-7B56-7189-6ABB-532CE05D62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54" y="1838325"/>
            <a:ext cx="4087792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04D66D6-C5C1-AD13-B5D8-D7C2573D74AC}"/>
              </a:ext>
            </a:extLst>
          </p:cNvPr>
          <p:cNvPicPr>
            <a:picLocks noGrp="1" noChangeAspect="1" noChangeArrowheads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2450492"/>
            <a:ext cx="5219700" cy="2915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507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9D922E-698C-1F4B-656D-9254F397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OCF – PERFORACIÓNES VERTICALES – SUB VERTICALES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D371F6-D43B-1F7E-7A5A-406BF0DAE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90EF07-046B-7813-BFF8-6E0F3E0551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A96F79A-EB65-9B18-C212-2FF25AB063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26A399-730A-58B1-E466-E1A653665EBE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Ventajas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recuperación es cercana al 100%. 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  condiciones de seguridad alcanzadas cuando los macizos rocosos de los  hastíales no son competentes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altamente selectivo, lo que significa que se pueden trabajar secciones de alta ley y dejar aquellas zonas de baja ley sin explotar. 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un método seguro donde la fragmentación es buena. 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Puede alcanzar un alto grado de mecanización. 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adecua a yacimientos con propiedades físicos – mecánicas incompetentes.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posible trabajar vetas de poca potencia pero alta ley, utilizándola variante de descostre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Permite una disponibilidad inmediata del mineral.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dilución debida al acarreo del mineral es mínima.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la voladura se obtiene un daño controlado.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-"/>
            </a:pPr>
            <a:r>
              <a:rPr lang="es-PE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carga y transporte del material son operaciones independientes, por lo que no retrasan el ciclo.</a:t>
            </a:r>
            <a:endParaRPr lang="es-PE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61EB7C2-8735-4F1E-D619-7F01A3F033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95EB61-F4B2-634E-DF7C-BF54F6CCA9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20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311E14CB-069A-D21D-0960-31E568F571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F4D8031-C52B-C51B-75F5-90A33AF0E8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EA6E8AF4-1CCE-47CD-B49E-7BC3FB559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50" t="22844" r="24643" b="8551"/>
          <a:stretch/>
        </p:blipFill>
        <p:spPr>
          <a:xfrm>
            <a:off x="838200" y="1957802"/>
            <a:ext cx="5219700" cy="39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28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8F278-5E54-0FCD-A949-8A238EEC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OCF – BREASTING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F69F67-DCAA-2DB3-A5D1-27847A82A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71626D2-03FF-1D0E-4A46-244932FFAF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FCCBD44-F16C-9375-429F-8F98D5DD9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F63F1A9-F95C-4C4D-A313-44499D835B2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s-P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Desventajas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Costo de explotación elevado puesto que se le debe agregar el costo de la preparación, acarreo y colocación del relleno.</a:t>
            </a:r>
            <a:endParaRPr lang="es-PE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tamaño limitado de las voladuras y las interrupciones en la producción que son necesarias para distribuir  el material de relleno dentro de las cámaras. </a:t>
            </a:r>
            <a:endParaRPr lang="es-PE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Bajo rendimiento por la paralización de la producción como consecuencia del relleno. </a:t>
            </a:r>
            <a:endParaRPr lang="es-PE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Consumo elevado de materiales de fortificación.</a:t>
            </a:r>
            <a:endParaRPr lang="es-PE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el caso del empleo de relleno hidráulico es necesario clasificarlos jales, para eliminar lamas, para lo cual es necesario acondicionar una planta de tratamientos de jal.</a:t>
            </a:r>
            <a:endParaRPr lang="es-PE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s-PE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Durante la carga del material la ventilación no es buena, debiéndose utilizar ventilación secundaria.</a:t>
            </a:r>
            <a:endParaRPr lang="es-PE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-"/>
            </a:pPr>
            <a:r>
              <a:rPr lang="es-PE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finalizar la extracción puede desprenderse roca de los hastiales que produce un aumento de la dilución.</a:t>
            </a:r>
            <a:endParaRPr lang="es-PE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477789B-F365-3EE9-CF8F-46C2B8E38C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FB9EB96-0B77-ACAF-29C0-A3ACF333A6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20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365684E-B657-92F7-F252-B9307DE2A3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BF6AEB64-FB69-D600-0825-290EF3F520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EC6E0CC3-C27F-4562-8EDB-42703D095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28" t="25702" r="24821" b="7599"/>
          <a:stretch/>
        </p:blipFill>
        <p:spPr>
          <a:xfrm>
            <a:off x="838200" y="1998822"/>
            <a:ext cx="5219700" cy="38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61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E1CE88-93F2-CDEC-DDE7-3AC3819DA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9" b="1702"/>
          <a:stretch/>
        </p:blipFill>
        <p:spPr>
          <a:xfrm>
            <a:off x="3523197" y="0"/>
            <a:ext cx="86688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ES" sz="48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Métodos de explotación subterránea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08C1FEB-2665-3123-0A05-70C98A0B9F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91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86CA2-8212-962C-0296-A16FF8F5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POR LAS NECESIDADES DE SOSTENIMIENTO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B82D6A-F0F3-2E4D-9063-9477BA983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20FD36-51E0-E1AB-3BD8-D84A2777B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0EFD29-FF79-862D-B955-7D33EE6C53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200A2758-FB30-BC09-3544-EC5E98048735}"/>
              </a:ext>
            </a:extLst>
          </p:cNvPr>
          <p:cNvGraphicFramePr>
            <a:graphicFrameLocks noGrp="1"/>
          </p:cNvGraphicFramePr>
          <p:nvPr>
            <p:ph idx="16"/>
            <p:extLst>
              <p:ext uri="{D42A27DB-BD31-4B8C-83A1-F6EECF244321}">
                <p14:modId xmlns:p14="http://schemas.microsoft.com/office/powerpoint/2010/main" val="3333429579"/>
              </p:ext>
            </p:extLst>
          </p:nvPr>
        </p:nvGraphicFramePr>
        <p:xfrm>
          <a:off x="838200" y="1838594"/>
          <a:ext cx="10515600" cy="4138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CF35BA6-B603-6655-2FC3-E4403AD62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</a:t>
            </a:r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E505ACE-D950-D24A-8301-E4ED457226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Fuente: Propia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3802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ítulo 38">
            <a:extLst>
              <a:ext uri="{FF2B5EF4-FFF2-40B4-BE49-F238E27FC236}">
                <a16:creationId xmlns:a16="http://schemas.microsoft.com/office/drawing/2014/main" id="{601E7A9A-6DC5-E6C1-6582-6A4DD127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en función del arranque</a:t>
            </a:r>
            <a:endParaRPr lang="es-PE" dirty="0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FF5639CE-A76A-AF95-691C-9C475961E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3E43FD67-C192-AB33-3145-DDEDE3D409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B279C5A3-3A19-43B9-CE32-BF5B288F10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5" name="Marcador de contenido 24">
            <a:extLst>
              <a:ext uri="{FF2B5EF4-FFF2-40B4-BE49-F238E27FC236}">
                <a16:creationId xmlns:a16="http://schemas.microsoft.com/office/drawing/2014/main" id="{F21C53AC-A211-192F-A12E-092F3C8587A6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094281" y="1836738"/>
            <a:ext cx="8003438" cy="4138612"/>
          </a:xfrm>
        </p:spPr>
      </p:pic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4C51FE6D-BAB7-15D9-9385-568E1A01DF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</a:t>
            </a:r>
            <a:endParaRPr lang="es-PE" dirty="0"/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8E4F60E6-ED9A-8549-DA1E-7190C589B0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Fuente: UPM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8584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9DC32-E7BB-2F50-96D8-F2B679F3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según la calidad de la roca mineralizada y la encajante.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E01BD4-54EB-179E-6AF2-9BE3B65C73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D72B51-F36F-78F3-7E6D-122B45CAE1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77BEF-2A49-18CE-388A-FA2549E89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A24D23C-0776-5826-1A51-F2BA720F65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2</a:t>
            </a:r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CC54CE4-6BD8-736E-71DB-4E57E18C7B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FUENTE: UPM</a:t>
            </a:r>
            <a:endParaRPr lang="es-PE" dirty="0"/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4B62D1C7-44D0-BF00-036B-6E7CCEEFF74C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3303567" y="1836738"/>
            <a:ext cx="5584866" cy="4138612"/>
          </a:xfrm>
        </p:spPr>
      </p:pic>
    </p:spTree>
    <p:extLst>
      <p:ext uri="{BB962C8B-B14F-4D97-AF65-F5344CB8AC3E}">
        <p14:creationId xmlns:p14="http://schemas.microsoft.com/office/powerpoint/2010/main" val="409268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22086-C7D1-F1E7-3E09-F347743D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comparativas 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AFFD8B-5815-0A4A-277D-FBA1714441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1C907C-A7E8-B9AC-BF96-A8D0DEA94F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8C69E0-6C41-52CF-40B9-768EE7D0AA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04B961D3-F998-583D-C369-4694CBB02FF4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838200" y="2206590"/>
            <a:ext cx="10515600" cy="3398908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2003342-D0A7-CCF1-0027-44D434D4EE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Cuadro 1</a:t>
            </a:r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D023082-E775-8E1E-B917-BD1B1D5DAF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197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4A53A-B638-E6C6-FA11-B15D09AD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Cámaras y Pilares.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D2C70E-A9E5-DFEE-C899-9B37DE5CB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07A4FB-25C2-B564-778D-6489C7DA57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4840F82-174D-E94F-5285-3B75CAB49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A838BCCE-FB0D-12D0-5FE3-5EC5F3B91A38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330930" y="1836738"/>
            <a:ext cx="7530139" cy="4138612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03AD070-75B5-D591-9A88-BEBCF8628E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Cuadro 2</a:t>
            </a:r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99B470-D187-F05E-CFC0-C2272BEE47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629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B9297-4F74-0CD0-7D94-C4993FCB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Cámaras y Pilares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3E6D44-5558-6E9F-E2CE-FAAB36902B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533A85-CDE7-1867-DA70-8E4F0958E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F24A77A-BFDB-6D38-D860-D2A4A3755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82FACAAA-1196-9E27-54FA-98BFF2A832C4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1729518" y="1836738"/>
            <a:ext cx="8732964" cy="4138612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71912B9-B9BF-167B-97A0-16DC45CCEF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4</a:t>
            </a:r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4CBA02C-118E-044A-1855-EA8BD53A39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Fuente: SCRIB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365511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6433</TotalTime>
  <Words>845</Words>
  <Application>Microsoft Office PowerPoint</Application>
  <PresentationFormat>Panorámica</PresentationFormat>
  <Paragraphs>157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3" baseType="lpstr">
      <vt:lpstr>Algerian</vt:lpstr>
      <vt:lpstr>Aptos</vt:lpstr>
      <vt:lpstr>Arial</vt:lpstr>
      <vt:lpstr>Calibri</vt:lpstr>
      <vt:lpstr>Calibri Light</vt:lpstr>
      <vt:lpstr>Prompt</vt:lpstr>
      <vt:lpstr>Symbol</vt:lpstr>
      <vt:lpstr>Tema de Office</vt:lpstr>
      <vt:lpstr>Presentación de PowerPoint</vt:lpstr>
      <vt:lpstr>Módulo 1</vt:lpstr>
      <vt:lpstr>Métodos de explotación subterránea</vt:lpstr>
      <vt:lpstr>CLASIFICACIÓN POR LAS NECESIDADES DE SOSTENIMIENTO</vt:lpstr>
      <vt:lpstr>Clasificación en función del arranque</vt:lpstr>
      <vt:lpstr>Clasificación según la calidad de la roca mineralizada y la encajante.</vt:lpstr>
      <vt:lpstr>Características comparativas </vt:lpstr>
      <vt:lpstr>Cámaras y Pilares.</vt:lpstr>
      <vt:lpstr>Cámaras y Pilares</vt:lpstr>
      <vt:lpstr>Cámaras y Pilares</vt:lpstr>
      <vt:lpstr>CÁMARAS Y PILARES.</vt:lpstr>
      <vt:lpstr>CÁMARAS Y PILARES – Determinación del pilar.</vt:lpstr>
      <vt:lpstr>Shrinkage stoping.</vt:lpstr>
      <vt:lpstr>Shrinkage stoping.</vt:lpstr>
      <vt:lpstr>SHRINKAGE STOPING.</vt:lpstr>
      <vt:lpstr>Shrinkage stoping.</vt:lpstr>
      <vt:lpstr>OCF</vt:lpstr>
      <vt:lpstr>OCF</vt:lpstr>
      <vt:lpstr>Presentación de PowerPoint</vt:lpstr>
      <vt:lpstr>OCF MECANIZADO</vt:lpstr>
      <vt:lpstr>Presentación de PowerPoint</vt:lpstr>
      <vt:lpstr>Presentación de PowerPoint</vt:lpstr>
      <vt:lpstr>OCF – PERFORACIÓNES VERTICALES – SUB VERTICALES</vt:lpstr>
      <vt:lpstr>OCF – BREASTING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Kellyn Cristobal</cp:lastModifiedBy>
  <cp:revision>51</cp:revision>
  <dcterms:created xsi:type="dcterms:W3CDTF">2022-04-19T18:02:09Z</dcterms:created>
  <dcterms:modified xsi:type="dcterms:W3CDTF">2024-05-07T01:23:01Z</dcterms:modified>
</cp:coreProperties>
</file>